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5143500" cx="9144000"/>
  <p:notesSz cx="6858000" cy="9144000"/>
  <p:embeddedFontLst>
    <p:embeddedFont>
      <p:font typeface="Montserrat SemiBold"/>
      <p:regular r:id="rId22"/>
      <p:bold r:id="rId23"/>
      <p:italic r:id="rId24"/>
      <p:boldItalic r:id="rId25"/>
    </p:embeddedFont>
    <p:embeddedFont>
      <p:font typeface="Montserrat"/>
      <p:regular r:id="rId26"/>
      <p:bold r:id="rId27"/>
      <p:italic r:id="rId28"/>
      <p:boldItalic r:id="rId29"/>
    </p:embeddedFont>
    <p:embeddedFont>
      <p:font typeface="Montserrat Medium"/>
      <p:regular r:id="rId30"/>
      <p:bold r:id="rId31"/>
      <p:italic r:id="rId32"/>
      <p:boldItalic r:id="rId33"/>
    </p:embeddedFont>
    <p:embeddedFont>
      <p:font typeface="Montserrat ExtraBold"/>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izWOAWrvRC9Ao59Smt79BDnKIh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MontserratSemiBold-regular.fntdata"/><Relationship Id="rId21" Type="http://schemas.openxmlformats.org/officeDocument/2006/relationships/slide" Target="slides/slide17.xml"/><Relationship Id="rId24" Type="http://schemas.openxmlformats.org/officeDocument/2006/relationships/font" Target="fonts/MontserratSemiBold-italic.fntdata"/><Relationship Id="rId23" Type="http://schemas.openxmlformats.org/officeDocument/2006/relationships/font" Target="fonts/Montserrat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regular.fntdata"/><Relationship Id="rId25" Type="http://schemas.openxmlformats.org/officeDocument/2006/relationships/font" Target="fonts/MontserratSemiBold-boldItalic.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Medium-bold.fntdata"/><Relationship Id="rId30" Type="http://schemas.openxmlformats.org/officeDocument/2006/relationships/font" Target="fonts/MontserratMedium-regular.fntdata"/><Relationship Id="rId11" Type="http://schemas.openxmlformats.org/officeDocument/2006/relationships/slide" Target="slides/slide7.xml"/><Relationship Id="rId33" Type="http://schemas.openxmlformats.org/officeDocument/2006/relationships/font" Target="fonts/MontserratMedium-boldItalic.fntdata"/><Relationship Id="rId10" Type="http://schemas.openxmlformats.org/officeDocument/2006/relationships/slide" Target="slides/slide6.xml"/><Relationship Id="rId32" Type="http://schemas.openxmlformats.org/officeDocument/2006/relationships/font" Target="fonts/MontserratMedium-italic.fntdata"/><Relationship Id="rId13" Type="http://schemas.openxmlformats.org/officeDocument/2006/relationships/slide" Target="slides/slide9.xml"/><Relationship Id="rId35" Type="http://schemas.openxmlformats.org/officeDocument/2006/relationships/font" Target="fonts/MontserratExtraBold-boldItalic.fntdata"/><Relationship Id="rId12" Type="http://schemas.openxmlformats.org/officeDocument/2006/relationships/slide" Target="slides/slide8.xml"/><Relationship Id="rId34" Type="http://schemas.openxmlformats.org/officeDocument/2006/relationships/font" Target="fonts/MontserratExtraBold-bold.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600"/>
              </a:spcBef>
              <a:spcAft>
                <a:spcPts val="0"/>
              </a:spcAft>
              <a:buClr>
                <a:srgbClr val="1E264C"/>
              </a:buClr>
              <a:buSzPts val="1200"/>
              <a:buFont typeface="Montserrat"/>
              <a:buChar char="●"/>
            </a:pPr>
            <a:r>
              <a:rPr lang="en" sz="1200">
                <a:solidFill>
                  <a:srgbClr val="1E264C"/>
                </a:solidFill>
                <a:highlight>
                  <a:schemeClr val="lt1"/>
                </a:highlight>
                <a:latin typeface="Montserrat"/>
                <a:ea typeface="Montserrat"/>
                <a:cs typeface="Montserrat"/>
                <a:sym typeface="Montserrat"/>
              </a:rPr>
              <a:t>Local background checks will not be accepted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64" name="Google Shape;564;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76" name="Google Shape;576;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88" name="Google Shape;588;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02" name="Google Shape;40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6e60c19911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420" name="Google Shape;420;g26e60c19911_0_11:notes"/>
          <p:cNvSpPr/>
          <p:nvPr>
            <p:ph idx="2" type="sldImg"/>
          </p:nvPr>
        </p:nvSpPr>
        <p:spPr>
          <a:xfrm>
            <a:off x="533400" y="763588"/>
            <a:ext cx="67056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21" name="Google Shape;421;g26e60c19911_0_11:notes"/>
          <p:cNvSpPr txBox="1"/>
          <p:nvPr>
            <p:ph idx="1" type="body"/>
          </p:nvPr>
        </p:nvSpPr>
        <p:spPr>
          <a:xfrm>
            <a:off x="777875" y="4776788"/>
            <a:ext cx="6218100" cy="4526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6e60c19911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g26e60c19911_0_5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t>Explain that this does not apply to direct bill students. </a:t>
            </a:r>
            <a:endParaRPr/>
          </a:p>
        </p:txBody>
      </p:sp>
      <p:sp>
        <p:nvSpPr>
          <p:cNvPr id="493" name="Google Shape;493;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t>Explain that this does not apply to direct bill students. </a:t>
            </a:r>
            <a:endParaRPr/>
          </a:p>
        </p:txBody>
      </p:sp>
      <p:sp>
        <p:nvSpPr>
          <p:cNvPr id="503" name="Google Shape;503;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80e5d69a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g280e5d69a3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 name="Shape 8"/>
        <p:cNvGrpSpPr/>
        <p:nvPr/>
      </p:nvGrpSpPr>
      <p:grpSpPr>
        <a:xfrm>
          <a:off x="0" y="0"/>
          <a:ext cx="0" cy="0"/>
          <a:chOff x="0" y="0"/>
          <a:chExt cx="0" cy="0"/>
        </a:xfrm>
      </p:grpSpPr>
      <p:pic>
        <p:nvPicPr>
          <p:cNvPr id="9" name="Google Shape;9;p19"/>
          <p:cNvPicPr preferRelativeResize="0"/>
          <p:nvPr/>
        </p:nvPicPr>
        <p:blipFill rotWithShape="1">
          <a:blip r:embed="rId2">
            <a:alphaModFix amt="34000"/>
          </a:blip>
          <a:srcRect b="0" l="28307" r="7421" t="7683"/>
          <a:stretch/>
        </p:blipFill>
        <p:spPr>
          <a:xfrm flipH="1" rot="10800000">
            <a:off x="-198541" y="-400050"/>
            <a:ext cx="4861693" cy="5631783"/>
          </a:xfrm>
          <a:prstGeom prst="rect">
            <a:avLst/>
          </a:prstGeom>
          <a:noFill/>
          <a:ln>
            <a:noFill/>
          </a:ln>
        </p:spPr>
      </p:pic>
      <p:pic>
        <p:nvPicPr>
          <p:cNvPr id="10" name="Google Shape;10;p19"/>
          <p:cNvPicPr preferRelativeResize="0"/>
          <p:nvPr/>
        </p:nvPicPr>
        <p:blipFill rotWithShape="1">
          <a:blip r:embed="rId3">
            <a:alphaModFix/>
          </a:blip>
          <a:srcRect b="0" l="0" r="0" t="0"/>
          <a:stretch/>
        </p:blipFill>
        <p:spPr>
          <a:xfrm>
            <a:off x="5897901" y="786724"/>
            <a:ext cx="1812151" cy="1643800"/>
          </a:xfrm>
          <a:prstGeom prst="rect">
            <a:avLst/>
          </a:prstGeom>
          <a:noFill/>
          <a:ln>
            <a:noFill/>
          </a:ln>
        </p:spPr>
      </p:pic>
      <p:sp>
        <p:nvSpPr>
          <p:cNvPr id="11" name="Google Shape;11;p19"/>
          <p:cNvSpPr/>
          <p:nvPr>
            <p:ph idx="2" type="pic"/>
          </p:nvPr>
        </p:nvSpPr>
        <p:spPr>
          <a:xfrm>
            <a:off x="779650" y="949150"/>
            <a:ext cx="3254100" cy="3228900"/>
          </a:xfrm>
          <a:prstGeom prst="rect">
            <a:avLst/>
          </a:prstGeom>
          <a:solidFill>
            <a:schemeClr val="lt2"/>
          </a:solidFill>
          <a:ln>
            <a:noFill/>
          </a:ln>
        </p:spPr>
      </p:sp>
      <p:sp>
        <p:nvSpPr>
          <p:cNvPr id="12" name="Google Shape;12;p19"/>
          <p:cNvSpPr txBox="1"/>
          <p:nvPr>
            <p:ph type="title"/>
          </p:nvPr>
        </p:nvSpPr>
        <p:spPr>
          <a:xfrm>
            <a:off x="4918025" y="2805725"/>
            <a:ext cx="3771900" cy="10842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SzPts val="3300"/>
              <a:buNone/>
              <a:defRPr sz="3300"/>
            </a:lvl1pPr>
            <a:lvl2pPr lvl="1" algn="ctr">
              <a:lnSpc>
                <a:spcPct val="100000"/>
              </a:lnSpc>
              <a:spcBef>
                <a:spcPts val="0"/>
              </a:spcBef>
              <a:spcAft>
                <a:spcPts val="0"/>
              </a:spcAft>
              <a:buSzPts val="3300"/>
              <a:buFont typeface="Montserrat SemiBold"/>
              <a:buNone/>
              <a:defRPr b="0" sz="3300">
                <a:latin typeface="Montserrat SemiBold"/>
                <a:ea typeface="Montserrat SemiBold"/>
                <a:cs typeface="Montserrat SemiBold"/>
                <a:sym typeface="Montserrat SemiBold"/>
              </a:defRPr>
            </a:lvl2pPr>
            <a:lvl3pPr lvl="2" algn="ctr">
              <a:lnSpc>
                <a:spcPct val="100000"/>
              </a:lnSpc>
              <a:spcBef>
                <a:spcPts val="0"/>
              </a:spcBef>
              <a:spcAft>
                <a:spcPts val="0"/>
              </a:spcAft>
              <a:buSzPts val="3300"/>
              <a:buFont typeface="Montserrat SemiBold"/>
              <a:buNone/>
              <a:defRPr b="0" sz="3300">
                <a:latin typeface="Montserrat SemiBold"/>
                <a:ea typeface="Montserrat SemiBold"/>
                <a:cs typeface="Montserrat SemiBold"/>
                <a:sym typeface="Montserrat SemiBold"/>
              </a:defRPr>
            </a:lvl3pPr>
            <a:lvl4pPr lvl="3" algn="ctr">
              <a:lnSpc>
                <a:spcPct val="100000"/>
              </a:lnSpc>
              <a:spcBef>
                <a:spcPts val="0"/>
              </a:spcBef>
              <a:spcAft>
                <a:spcPts val="0"/>
              </a:spcAft>
              <a:buSzPts val="3300"/>
              <a:buFont typeface="Montserrat SemiBold"/>
              <a:buNone/>
              <a:defRPr b="0" sz="3300">
                <a:latin typeface="Montserrat SemiBold"/>
                <a:ea typeface="Montserrat SemiBold"/>
                <a:cs typeface="Montserrat SemiBold"/>
                <a:sym typeface="Montserrat SemiBold"/>
              </a:defRPr>
            </a:lvl4pPr>
            <a:lvl5pPr lvl="4" algn="ctr">
              <a:lnSpc>
                <a:spcPct val="100000"/>
              </a:lnSpc>
              <a:spcBef>
                <a:spcPts val="0"/>
              </a:spcBef>
              <a:spcAft>
                <a:spcPts val="0"/>
              </a:spcAft>
              <a:buSzPts val="3300"/>
              <a:buFont typeface="Montserrat SemiBold"/>
              <a:buNone/>
              <a:defRPr b="0" sz="3300">
                <a:latin typeface="Montserrat SemiBold"/>
                <a:ea typeface="Montserrat SemiBold"/>
                <a:cs typeface="Montserrat SemiBold"/>
                <a:sym typeface="Montserrat SemiBold"/>
              </a:defRPr>
            </a:lvl5pPr>
            <a:lvl6pPr lvl="5" algn="ctr">
              <a:lnSpc>
                <a:spcPct val="100000"/>
              </a:lnSpc>
              <a:spcBef>
                <a:spcPts val="0"/>
              </a:spcBef>
              <a:spcAft>
                <a:spcPts val="0"/>
              </a:spcAft>
              <a:buSzPts val="3300"/>
              <a:buFont typeface="Montserrat SemiBold"/>
              <a:buNone/>
              <a:defRPr b="0" sz="3300">
                <a:latin typeface="Montserrat SemiBold"/>
                <a:ea typeface="Montserrat SemiBold"/>
                <a:cs typeface="Montserrat SemiBold"/>
                <a:sym typeface="Montserrat SemiBold"/>
              </a:defRPr>
            </a:lvl6pPr>
            <a:lvl7pPr lvl="6" algn="ctr">
              <a:lnSpc>
                <a:spcPct val="100000"/>
              </a:lnSpc>
              <a:spcBef>
                <a:spcPts val="0"/>
              </a:spcBef>
              <a:spcAft>
                <a:spcPts val="0"/>
              </a:spcAft>
              <a:buSzPts val="3300"/>
              <a:buFont typeface="Montserrat SemiBold"/>
              <a:buNone/>
              <a:defRPr b="0" sz="3300">
                <a:latin typeface="Montserrat SemiBold"/>
                <a:ea typeface="Montserrat SemiBold"/>
                <a:cs typeface="Montserrat SemiBold"/>
                <a:sym typeface="Montserrat SemiBold"/>
              </a:defRPr>
            </a:lvl7pPr>
            <a:lvl8pPr lvl="7" algn="ctr">
              <a:lnSpc>
                <a:spcPct val="100000"/>
              </a:lnSpc>
              <a:spcBef>
                <a:spcPts val="0"/>
              </a:spcBef>
              <a:spcAft>
                <a:spcPts val="0"/>
              </a:spcAft>
              <a:buSzPts val="3300"/>
              <a:buFont typeface="Montserrat SemiBold"/>
              <a:buNone/>
              <a:defRPr b="0" sz="3300">
                <a:latin typeface="Montserrat SemiBold"/>
                <a:ea typeface="Montserrat SemiBold"/>
                <a:cs typeface="Montserrat SemiBold"/>
                <a:sym typeface="Montserrat SemiBold"/>
              </a:defRPr>
            </a:lvl8pPr>
            <a:lvl9pPr lvl="8" algn="ctr">
              <a:lnSpc>
                <a:spcPct val="100000"/>
              </a:lnSpc>
              <a:spcBef>
                <a:spcPts val="0"/>
              </a:spcBef>
              <a:spcAft>
                <a:spcPts val="0"/>
              </a:spcAft>
              <a:buSzPts val="3300"/>
              <a:buFont typeface="Montserrat SemiBold"/>
              <a:buNone/>
              <a:defRPr b="0" sz="3300">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solidFill>
          <a:srgbClr val="C8D0EC"/>
        </a:solidFill>
      </p:bgPr>
    </p:bg>
    <p:spTree>
      <p:nvGrpSpPr>
        <p:cNvPr id="59" name="Shape 59"/>
        <p:cNvGrpSpPr/>
        <p:nvPr/>
      </p:nvGrpSpPr>
      <p:grpSpPr>
        <a:xfrm>
          <a:off x="0" y="0"/>
          <a:ext cx="0" cy="0"/>
          <a:chOff x="0" y="0"/>
          <a:chExt cx="0" cy="0"/>
        </a:xfrm>
      </p:grpSpPr>
      <p:sp>
        <p:nvSpPr>
          <p:cNvPr id="60" name="Google Shape;60;p26"/>
          <p:cNvSpPr/>
          <p:nvPr/>
        </p:nvSpPr>
        <p:spPr>
          <a:xfrm flipH="1" rot="5400000">
            <a:off x="3827025" y="-179450"/>
            <a:ext cx="5167800" cy="5506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61" name="Google Shape;61;p26"/>
          <p:cNvSpPr/>
          <p:nvPr>
            <p:ph idx="2" type="pic"/>
          </p:nvPr>
        </p:nvSpPr>
        <p:spPr>
          <a:xfrm>
            <a:off x="2286000" y="282114"/>
            <a:ext cx="1933311" cy="1832436"/>
          </a:xfrm>
          <a:prstGeom prst="rect">
            <a:avLst/>
          </a:prstGeom>
          <a:solidFill>
            <a:srgbClr val="F2F2F2"/>
          </a:solidFill>
          <a:ln>
            <a:noFill/>
          </a:ln>
          <a:effectLst>
            <a:outerShdw blurRad="254000" rotWithShape="0" algn="ctr">
              <a:srgbClr val="000000">
                <a:alpha val="9019"/>
              </a:srgbClr>
            </a:outerShdw>
          </a:effectLst>
        </p:spPr>
      </p:sp>
      <p:sp>
        <p:nvSpPr>
          <p:cNvPr id="62" name="Google Shape;62;p26"/>
          <p:cNvSpPr/>
          <p:nvPr/>
        </p:nvSpPr>
        <p:spPr>
          <a:xfrm rot="-5400000">
            <a:off x="-119425" y="624329"/>
            <a:ext cx="2648940" cy="1933311"/>
          </a:xfrm>
          <a:prstGeom prst="rect">
            <a:avLst/>
          </a:prstGeom>
          <a:solidFill>
            <a:srgbClr val="E3E7F3"/>
          </a:solidFill>
          <a:ln>
            <a:noFill/>
          </a:ln>
          <a:effectLst>
            <a:outerShdw blurRad="254000" rotWithShape="0" algn="ctr">
              <a:srgbClr val="000000">
                <a:alpha val="901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63" name="Google Shape;63;p26"/>
          <p:cNvSpPr/>
          <p:nvPr>
            <p:ph idx="3" type="pic"/>
          </p:nvPr>
        </p:nvSpPr>
        <p:spPr>
          <a:xfrm>
            <a:off x="2286000" y="2228044"/>
            <a:ext cx="1933311" cy="2648941"/>
          </a:xfrm>
          <a:prstGeom prst="rect">
            <a:avLst/>
          </a:prstGeom>
          <a:solidFill>
            <a:srgbClr val="F2F2F2"/>
          </a:solidFill>
          <a:ln>
            <a:noFill/>
          </a:ln>
          <a:effectLst>
            <a:outerShdw blurRad="254000" rotWithShape="0" algn="ctr">
              <a:srgbClr val="000000">
                <a:alpha val="9019"/>
              </a:srgbClr>
            </a:outerShdw>
          </a:effectLst>
        </p:spPr>
      </p:sp>
      <p:sp>
        <p:nvSpPr>
          <p:cNvPr id="64" name="Google Shape;64;p26"/>
          <p:cNvSpPr/>
          <p:nvPr>
            <p:ph idx="4" type="pic"/>
          </p:nvPr>
        </p:nvSpPr>
        <p:spPr>
          <a:xfrm>
            <a:off x="238390" y="3044549"/>
            <a:ext cx="1933311" cy="1832436"/>
          </a:xfrm>
          <a:prstGeom prst="rect">
            <a:avLst/>
          </a:prstGeom>
          <a:solidFill>
            <a:srgbClr val="F2F2F2"/>
          </a:solidFill>
          <a:ln>
            <a:noFill/>
          </a:ln>
          <a:effectLst>
            <a:outerShdw blurRad="254000" rotWithShape="0" algn="ctr">
              <a:srgbClr val="000000">
                <a:alpha val="9019"/>
              </a:srgbClr>
            </a:outerShdw>
          </a:effectLst>
        </p:spPr>
      </p:sp>
      <p:sp>
        <p:nvSpPr>
          <p:cNvPr id="65" name="Google Shape;65;p26"/>
          <p:cNvSpPr txBox="1"/>
          <p:nvPr>
            <p:ph type="title"/>
          </p:nvPr>
        </p:nvSpPr>
        <p:spPr>
          <a:xfrm>
            <a:off x="4591468" y="1014778"/>
            <a:ext cx="39432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i="0"/>
            </a:lvl1pPr>
            <a:lvl2pPr lvl="1" algn="l">
              <a:lnSpc>
                <a:spcPct val="100000"/>
              </a:lnSpc>
              <a:spcBef>
                <a:spcPts val="0"/>
              </a:spcBef>
              <a:spcAft>
                <a:spcPts val="0"/>
              </a:spcAft>
              <a:buSzPts val="3300"/>
              <a:buNone/>
              <a:defRPr sz="3300"/>
            </a:lvl2pPr>
            <a:lvl3pPr lvl="2" algn="l">
              <a:lnSpc>
                <a:spcPct val="100000"/>
              </a:lnSpc>
              <a:spcBef>
                <a:spcPts val="0"/>
              </a:spcBef>
              <a:spcAft>
                <a:spcPts val="0"/>
              </a:spcAft>
              <a:buSzPts val="3300"/>
              <a:buNone/>
              <a:defRPr sz="3300"/>
            </a:lvl3pPr>
            <a:lvl4pPr lvl="3" algn="l">
              <a:lnSpc>
                <a:spcPct val="100000"/>
              </a:lnSpc>
              <a:spcBef>
                <a:spcPts val="0"/>
              </a:spcBef>
              <a:spcAft>
                <a:spcPts val="0"/>
              </a:spcAft>
              <a:buSzPts val="3300"/>
              <a:buNone/>
              <a:defRPr sz="3300"/>
            </a:lvl4pPr>
            <a:lvl5pPr lvl="4" algn="l">
              <a:lnSpc>
                <a:spcPct val="100000"/>
              </a:lnSpc>
              <a:spcBef>
                <a:spcPts val="0"/>
              </a:spcBef>
              <a:spcAft>
                <a:spcPts val="0"/>
              </a:spcAft>
              <a:buSzPts val="3300"/>
              <a:buNone/>
              <a:defRPr sz="3300"/>
            </a:lvl5pPr>
            <a:lvl6pPr lvl="5" algn="l">
              <a:lnSpc>
                <a:spcPct val="100000"/>
              </a:lnSpc>
              <a:spcBef>
                <a:spcPts val="0"/>
              </a:spcBef>
              <a:spcAft>
                <a:spcPts val="0"/>
              </a:spcAft>
              <a:buSzPts val="3300"/>
              <a:buNone/>
              <a:defRPr sz="3300"/>
            </a:lvl6pPr>
            <a:lvl7pPr lvl="6" algn="l">
              <a:lnSpc>
                <a:spcPct val="100000"/>
              </a:lnSpc>
              <a:spcBef>
                <a:spcPts val="0"/>
              </a:spcBef>
              <a:spcAft>
                <a:spcPts val="0"/>
              </a:spcAft>
              <a:buSzPts val="3300"/>
              <a:buNone/>
              <a:defRPr sz="3300"/>
            </a:lvl7pPr>
            <a:lvl8pPr lvl="7" algn="l">
              <a:lnSpc>
                <a:spcPct val="100000"/>
              </a:lnSpc>
              <a:spcBef>
                <a:spcPts val="0"/>
              </a:spcBef>
              <a:spcAft>
                <a:spcPts val="0"/>
              </a:spcAft>
              <a:buSzPts val="3300"/>
              <a:buNone/>
              <a:defRPr sz="3300"/>
            </a:lvl8pPr>
            <a:lvl9pPr lvl="8" algn="l">
              <a:lnSpc>
                <a:spcPct val="100000"/>
              </a:lnSpc>
              <a:spcBef>
                <a:spcPts val="0"/>
              </a:spcBef>
              <a:spcAft>
                <a:spcPts val="0"/>
              </a:spcAft>
              <a:buSzPts val="3300"/>
              <a:buNone/>
              <a:defRPr sz="3300"/>
            </a:lvl9pPr>
          </a:lstStyle>
          <a:p/>
        </p:txBody>
      </p:sp>
      <p:sp>
        <p:nvSpPr>
          <p:cNvPr id="66" name="Google Shape;66;p26"/>
          <p:cNvSpPr txBox="1"/>
          <p:nvPr>
            <p:ph idx="1" type="body"/>
          </p:nvPr>
        </p:nvSpPr>
        <p:spPr>
          <a:xfrm>
            <a:off x="4591468" y="571500"/>
            <a:ext cx="3943200" cy="4563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67" name="Google Shape;67;p26"/>
          <p:cNvSpPr txBox="1"/>
          <p:nvPr>
            <p:ph idx="5" type="body"/>
          </p:nvPr>
        </p:nvSpPr>
        <p:spPr>
          <a:xfrm>
            <a:off x="4591468" y="3533547"/>
            <a:ext cx="3943200" cy="1402200"/>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900"/>
              <a:buFont typeface="Montserrat"/>
              <a:buNone/>
              <a:defRPr b="0" i="0" sz="16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68" name="Google Shape;68;p26"/>
          <p:cNvSpPr txBox="1"/>
          <p:nvPr>
            <p:ph idx="6" type="body"/>
          </p:nvPr>
        </p:nvSpPr>
        <p:spPr>
          <a:xfrm>
            <a:off x="5938918" y="1311380"/>
            <a:ext cx="3943200" cy="1021500"/>
          </a:xfrm>
          <a:prstGeom prst="rect">
            <a:avLst/>
          </a:prstGeom>
          <a:noFill/>
          <a:ln>
            <a:noFill/>
          </a:ln>
        </p:spPr>
        <p:txBody>
          <a:bodyPr anchorCtr="0" anchor="t" bIns="34275" lIns="68575" spcFirstLastPara="1" rIns="68575" wrap="square" tIns="34275">
            <a:spAutoFit/>
          </a:bodyPr>
          <a:lstStyle>
            <a:lvl1pPr indent="-279400" lvl="0" marL="457200" marR="0" algn="l">
              <a:lnSpc>
                <a:spcPct val="90000"/>
              </a:lnSpc>
              <a:spcBef>
                <a:spcPts val="400"/>
              </a:spcBef>
              <a:spcAft>
                <a:spcPts val="0"/>
              </a:spcAft>
              <a:buClr>
                <a:schemeClr val="dk1"/>
              </a:buClr>
              <a:buSzPts val="800"/>
              <a:buFont typeface="Arial"/>
              <a:buChar char="•"/>
              <a:defRPr sz="1600"/>
            </a:lvl1pPr>
            <a:lvl2pPr indent="-228600" lvl="1" marL="914400" algn="l">
              <a:lnSpc>
                <a:spcPct val="90000"/>
              </a:lnSpc>
              <a:spcBef>
                <a:spcPts val="400"/>
              </a:spcBef>
              <a:spcAft>
                <a:spcPts val="0"/>
              </a:spcAft>
              <a:buSzPts val="16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solidFill>
          <a:schemeClr val="dk1"/>
        </a:solidFill>
      </p:bgPr>
    </p:bg>
    <p:spTree>
      <p:nvGrpSpPr>
        <p:cNvPr id="69" name="Shape 69"/>
        <p:cNvGrpSpPr/>
        <p:nvPr/>
      </p:nvGrpSpPr>
      <p:grpSpPr>
        <a:xfrm>
          <a:off x="0" y="0"/>
          <a:ext cx="0" cy="0"/>
          <a:chOff x="0" y="0"/>
          <a:chExt cx="0" cy="0"/>
        </a:xfrm>
      </p:grpSpPr>
      <p:pic>
        <p:nvPicPr>
          <p:cNvPr id="70" name="Google Shape;70;p27"/>
          <p:cNvPicPr preferRelativeResize="0"/>
          <p:nvPr/>
        </p:nvPicPr>
        <p:blipFill rotWithShape="1">
          <a:blip r:embed="rId2">
            <a:alphaModFix/>
          </a:blip>
          <a:srcRect b="0" l="39" r="37" t="0"/>
          <a:stretch/>
        </p:blipFill>
        <p:spPr>
          <a:xfrm>
            <a:off x="2339701" y="1936862"/>
            <a:ext cx="4464599" cy="1269776"/>
          </a:xfrm>
          <a:prstGeom prst="rect">
            <a:avLst/>
          </a:prstGeom>
          <a:noFill/>
          <a:ln>
            <a:noFill/>
          </a:ln>
        </p:spPr>
      </p:pic>
      <p:sp>
        <p:nvSpPr>
          <p:cNvPr id="71" name="Google Shape;71;p27"/>
          <p:cNvSpPr txBox="1"/>
          <p:nvPr>
            <p:ph idx="1" type="body"/>
          </p:nvPr>
        </p:nvSpPr>
        <p:spPr>
          <a:xfrm>
            <a:off x="2379005" y="3943350"/>
            <a:ext cx="4386000" cy="438600"/>
          </a:xfrm>
          <a:prstGeom prst="rect">
            <a:avLst/>
          </a:prstGeom>
          <a:noFill/>
          <a:ln>
            <a:noFill/>
          </a:ln>
        </p:spPr>
        <p:txBody>
          <a:bodyPr anchorCtr="0" anchor="ctr" bIns="34275" lIns="68575" spcFirstLastPara="1" rIns="68575" wrap="square" tIns="34275">
            <a:noAutofit/>
          </a:bodyPr>
          <a:lstStyle>
            <a:lvl1pPr indent="-228600" lvl="0" marL="457200" algn="ctr">
              <a:lnSpc>
                <a:spcPct val="100000"/>
              </a:lnSpc>
              <a:spcBef>
                <a:spcPts val="0"/>
              </a:spcBef>
              <a:spcAft>
                <a:spcPts val="0"/>
              </a:spcAft>
              <a:buSzPts val="2100"/>
              <a:buNone/>
              <a:defRPr b="1" i="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72" name="Google Shape;72;p27"/>
          <p:cNvSpPr txBox="1"/>
          <p:nvPr>
            <p:ph idx="2" type="body"/>
          </p:nvPr>
        </p:nvSpPr>
        <p:spPr>
          <a:xfrm>
            <a:off x="1378880" y="4153331"/>
            <a:ext cx="6386239" cy="438581"/>
          </a:xfrm>
          <a:prstGeom prst="rect">
            <a:avLst/>
          </a:prstGeom>
          <a:noFill/>
          <a:ln>
            <a:noFill/>
          </a:ln>
        </p:spPr>
        <p:txBody>
          <a:bodyPr anchorCtr="0" anchor="ctr" bIns="34275" lIns="68575" spcFirstLastPara="1" rIns="68575" wrap="square" tIns="34275">
            <a:noAutofit/>
          </a:bodyPr>
          <a:lstStyle>
            <a:lvl1pPr indent="-228600" lvl="0" marL="457200" algn="ctr">
              <a:lnSpc>
                <a:spcPct val="100000"/>
              </a:lnSpc>
              <a:spcBef>
                <a:spcPts val="0"/>
              </a:spcBef>
              <a:spcAft>
                <a:spcPts val="0"/>
              </a:spcAft>
              <a:buSzPts val="2100"/>
              <a:buNone/>
              <a:defRPr b="0" i="0">
                <a:solidFill>
                  <a:srgbClr val="FEBD43"/>
                </a:solidFill>
                <a:latin typeface="Montserrat"/>
                <a:ea typeface="Montserrat"/>
                <a:cs typeface="Montserrat"/>
                <a:sym typeface="Montserrat"/>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lt2"/>
        </a:solidFill>
      </p:bgPr>
    </p:bg>
    <p:spTree>
      <p:nvGrpSpPr>
        <p:cNvPr id="73" name="Shape 73"/>
        <p:cNvGrpSpPr/>
        <p:nvPr/>
      </p:nvGrpSpPr>
      <p:grpSpPr>
        <a:xfrm>
          <a:off x="0" y="0"/>
          <a:ext cx="0" cy="0"/>
          <a:chOff x="0" y="0"/>
          <a:chExt cx="0" cy="0"/>
        </a:xfrm>
      </p:grpSpPr>
      <p:sp>
        <p:nvSpPr>
          <p:cNvPr id="74" name="Google Shape;74;p28"/>
          <p:cNvSpPr/>
          <p:nvPr/>
        </p:nvSpPr>
        <p:spPr>
          <a:xfrm rot="-5400000">
            <a:off x="3454799" y="-545699"/>
            <a:ext cx="2234399" cy="9144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75" name="Google Shape;75;p28"/>
          <p:cNvSpPr txBox="1"/>
          <p:nvPr>
            <p:ph idx="1" type="body"/>
          </p:nvPr>
        </p:nvSpPr>
        <p:spPr>
          <a:xfrm>
            <a:off x="1658006" y="422063"/>
            <a:ext cx="5827989" cy="360760"/>
          </a:xfrm>
          <a:prstGeom prst="rect">
            <a:avLst/>
          </a:prstGeom>
          <a:noFill/>
          <a:ln>
            <a:noFill/>
          </a:ln>
        </p:spPr>
        <p:txBody>
          <a:bodyPr anchorCtr="0" anchor="ctr" bIns="34275" lIns="68575" spcFirstLastPara="1" rIns="68575" wrap="square" tIns="34275">
            <a:noAutofit/>
          </a:bodyPr>
          <a:lstStyle>
            <a:lvl1pPr indent="-228600" lvl="0" marL="457200" algn="ctr">
              <a:lnSpc>
                <a:spcPct val="100000"/>
              </a:lnSpc>
              <a:spcBef>
                <a:spcPts val="800"/>
              </a:spcBef>
              <a:spcAft>
                <a:spcPts val="0"/>
              </a:spcAft>
              <a:buSzPts val="2100"/>
              <a:buNone/>
              <a:defRPr b="1" sz="2000">
                <a:solidFill>
                  <a:schemeClr val="dk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76" name="Google Shape;76;p28"/>
          <p:cNvSpPr txBox="1"/>
          <p:nvPr>
            <p:ph idx="2" type="body"/>
          </p:nvPr>
        </p:nvSpPr>
        <p:spPr>
          <a:xfrm>
            <a:off x="569595" y="864295"/>
            <a:ext cx="8004811" cy="571500"/>
          </a:xfrm>
          <a:prstGeom prst="rect">
            <a:avLst/>
          </a:prstGeom>
          <a:noFill/>
          <a:ln>
            <a:noFill/>
          </a:ln>
        </p:spPr>
        <p:txBody>
          <a:bodyPr anchorCtr="0" anchor="ctr" bIns="34275" lIns="68575" spcFirstLastPara="1" rIns="68575" wrap="square" tIns="34275">
            <a:noAutofit/>
          </a:bodyPr>
          <a:lstStyle>
            <a:lvl1pPr indent="-228600" lvl="0" marL="457200" algn="ctr">
              <a:lnSpc>
                <a:spcPct val="100000"/>
              </a:lnSpc>
              <a:spcBef>
                <a:spcPts val="800"/>
              </a:spcBef>
              <a:spcAft>
                <a:spcPts val="0"/>
              </a:spcAft>
              <a:buSzPts val="2100"/>
              <a:buNone/>
              <a:defRPr b="1" sz="3300">
                <a:solidFill>
                  <a:schemeClr val="dk1"/>
                </a:solidFill>
                <a:latin typeface="Montserrat ExtraBold"/>
                <a:ea typeface="Montserrat ExtraBold"/>
                <a:cs typeface="Montserrat ExtraBold"/>
                <a:sym typeface="Montserrat Extra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77" name="Google Shape;77;p28"/>
          <p:cNvSpPr/>
          <p:nvPr>
            <p:ph idx="3" type="pic"/>
          </p:nvPr>
        </p:nvSpPr>
        <p:spPr>
          <a:xfrm>
            <a:off x="510539" y="1645920"/>
            <a:ext cx="1851659" cy="1851659"/>
          </a:xfrm>
          <a:prstGeom prst="ellipse">
            <a:avLst/>
          </a:prstGeom>
          <a:solidFill>
            <a:srgbClr val="F2F2F2"/>
          </a:solidFill>
          <a:ln>
            <a:noFill/>
          </a:ln>
          <a:effectLst>
            <a:outerShdw blurRad="254000" rotWithShape="0" algn="ctr">
              <a:srgbClr val="000000">
                <a:alpha val="7058"/>
              </a:srgbClr>
            </a:outerShdw>
          </a:effectLst>
        </p:spPr>
      </p:sp>
      <p:sp>
        <p:nvSpPr>
          <p:cNvPr id="78" name="Google Shape;78;p28"/>
          <p:cNvSpPr/>
          <p:nvPr>
            <p:ph idx="4" type="pic"/>
          </p:nvPr>
        </p:nvSpPr>
        <p:spPr>
          <a:xfrm>
            <a:off x="2600960" y="1645920"/>
            <a:ext cx="1851659" cy="1851659"/>
          </a:xfrm>
          <a:prstGeom prst="ellipse">
            <a:avLst/>
          </a:prstGeom>
          <a:solidFill>
            <a:srgbClr val="F2F2F2"/>
          </a:solidFill>
          <a:ln>
            <a:noFill/>
          </a:ln>
          <a:effectLst>
            <a:outerShdw blurRad="254000" rotWithShape="0" algn="ctr">
              <a:srgbClr val="000000">
                <a:alpha val="7058"/>
              </a:srgbClr>
            </a:outerShdw>
          </a:effectLst>
        </p:spPr>
      </p:sp>
      <p:sp>
        <p:nvSpPr>
          <p:cNvPr id="79" name="Google Shape;79;p28"/>
          <p:cNvSpPr/>
          <p:nvPr>
            <p:ph idx="5" type="pic"/>
          </p:nvPr>
        </p:nvSpPr>
        <p:spPr>
          <a:xfrm>
            <a:off x="4691381" y="1645920"/>
            <a:ext cx="1851659" cy="1851659"/>
          </a:xfrm>
          <a:prstGeom prst="ellipse">
            <a:avLst/>
          </a:prstGeom>
          <a:solidFill>
            <a:srgbClr val="F2F2F2"/>
          </a:solidFill>
          <a:ln>
            <a:noFill/>
          </a:ln>
          <a:effectLst>
            <a:outerShdw blurRad="254000" rotWithShape="0" algn="ctr">
              <a:srgbClr val="000000">
                <a:alpha val="7058"/>
              </a:srgbClr>
            </a:outerShdw>
          </a:effectLst>
        </p:spPr>
      </p:sp>
      <p:sp>
        <p:nvSpPr>
          <p:cNvPr id="80" name="Google Shape;80;p28"/>
          <p:cNvSpPr/>
          <p:nvPr>
            <p:ph idx="6" type="pic"/>
          </p:nvPr>
        </p:nvSpPr>
        <p:spPr>
          <a:xfrm>
            <a:off x="6781802" y="1645920"/>
            <a:ext cx="1851659" cy="1851659"/>
          </a:xfrm>
          <a:prstGeom prst="ellipse">
            <a:avLst/>
          </a:prstGeom>
          <a:solidFill>
            <a:srgbClr val="F2F2F2"/>
          </a:solidFill>
          <a:ln>
            <a:noFill/>
          </a:ln>
          <a:effectLst>
            <a:outerShdw blurRad="254000" rotWithShape="0" algn="ctr">
              <a:srgbClr val="000000">
                <a:alpha val="7058"/>
              </a:srgbClr>
            </a:outerShdw>
          </a:effectLst>
        </p:spPr>
      </p:sp>
      <p:sp>
        <p:nvSpPr>
          <p:cNvPr id="81" name="Google Shape;81;p28"/>
          <p:cNvSpPr txBox="1"/>
          <p:nvPr>
            <p:ph idx="7" type="body"/>
          </p:nvPr>
        </p:nvSpPr>
        <p:spPr>
          <a:xfrm>
            <a:off x="659486" y="3829050"/>
            <a:ext cx="1553765" cy="228600"/>
          </a:xfrm>
          <a:prstGeom prst="rect">
            <a:avLst/>
          </a:prstGeom>
          <a:noFill/>
          <a:ln>
            <a:noFill/>
          </a:ln>
        </p:spPr>
        <p:txBody>
          <a:bodyPr anchorCtr="0" anchor="ctr" bIns="34275" lIns="68575" spcFirstLastPara="1" rIns="68575" wrap="square" tIns="34275">
            <a:noAutofit/>
          </a:bodyPr>
          <a:lstStyle>
            <a:lvl1pPr indent="-228600" lvl="0" marL="457200" algn="l">
              <a:lnSpc>
                <a:spcPct val="150000"/>
              </a:lnSpc>
              <a:spcBef>
                <a:spcPts val="800"/>
              </a:spcBef>
              <a:spcAft>
                <a:spcPts val="0"/>
              </a:spcAft>
              <a:buSzPts val="2100"/>
              <a:buNone/>
              <a:defRPr b="1" sz="11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82" name="Google Shape;82;p28"/>
          <p:cNvSpPr txBox="1"/>
          <p:nvPr>
            <p:ph idx="8" type="body"/>
          </p:nvPr>
        </p:nvSpPr>
        <p:spPr>
          <a:xfrm>
            <a:off x="2749907" y="3829050"/>
            <a:ext cx="1553765" cy="228600"/>
          </a:xfrm>
          <a:prstGeom prst="rect">
            <a:avLst/>
          </a:prstGeom>
          <a:noFill/>
          <a:ln>
            <a:noFill/>
          </a:ln>
        </p:spPr>
        <p:txBody>
          <a:bodyPr anchorCtr="0" anchor="ctr" bIns="34275" lIns="68575" spcFirstLastPara="1" rIns="68575" wrap="square" tIns="34275">
            <a:noAutofit/>
          </a:bodyPr>
          <a:lstStyle>
            <a:lvl1pPr indent="-228600" lvl="0" marL="457200" algn="l">
              <a:lnSpc>
                <a:spcPct val="150000"/>
              </a:lnSpc>
              <a:spcBef>
                <a:spcPts val="800"/>
              </a:spcBef>
              <a:spcAft>
                <a:spcPts val="0"/>
              </a:spcAft>
              <a:buSzPts val="2100"/>
              <a:buNone/>
              <a:defRPr b="1" sz="11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83" name="Google Shape;83;p28"/>
          <p:cNvSpPr txBox="1"/>
          <p:nvPr>
            <p:ph idx="9" type="body"/>
          </p:nvPr>
        </p:nvSpPr>
        <p:spPr>
          <a:xfrm>
            <a:off x="4840327" y="3829050"/>
            <a:ext cx="1553765" cy="228600"/>
          </a:xfrm>
          <a:prstGeom prst="rect">
            <a:avLst/>
          </a:prstGeom>
          <a:noFill/>
          <a:ln>
            <a:noFill/>
          </a:ln>
        </p:spPr>
        <p:txBody>
          <a:bodyPr anchorCtr="0" anchor="ctr" bIns="34275" lIns="68575" spcFirstLastPara="1" rIns="68575" wrap="square" tIns="34275">
            <a:noAutofit/>
          </a:bodyPr>
          <a:lstStyle>
            <a:lvl1pPr indent="-228600" lvl="0" marL="457200" algn="l">
              <a:lnSpc>
                <a:spcPct val="150000"/>
              </a:lnSpc>
              <a:spcBef>
                <a:spcPts val="800"/>
              </a:spcBef>
              <a:spcAft>
                <a:spcPts val="0"/>
              </a:spcAft>
              <a:buSzPts val="2100"/>
              <a:buNone/>
              <a:defRPr b="1" sz="11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84" name="Google Shape;84;p28"/>
          <p:cNvSpPr txBox="1"/>
          <p:nvPr>
            <p:ph idx="13" type="body"/>
          </p:nvPr>
        </p:nvSpPr>
        <p:spPr>
          <a:xfrm>
            <a:off x="6930748" y="3829050"/>
            <a:ext cx="1553765" cy="228600"/>
          </a:xfrm>
          <a:prstGeom prst="rect">
            <a:avLst/>
          </a:prstGeom>
          <a:noFill/>
          <a:ln>
            <a:noFill/>
          </a:ln>
        </p:spPr>
        <p:txBody>
          <a:bodyPr anchorCtr="0" anchor="ctr" bIns="34275" lIns="68575" spcFirstLastPara="1" rIns="68575" wrap="square" tIns="34275">
            <a:noAutofit/>
          </a:bodyPr>
          <a:lstStyle>
            <a:lvl1pPr indent="-228600" lvl="0" marL="457200" algn="l">
              <a:lnSpc>
                <a:spcPct val="150000"/>
              </a:lnSpc>
              <a:spcBef>
                <a:spcPts val="800"/>
              </a:spcBef>
              <a:spcAft>
                <a:spcPts val="0"/>
              </a:spcAft>
              <a:buSzPts val="2100"/>
              <a:buNone/>
              <a:defRPr b="1" sz="11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85" name="Google Shape;85;p28"/>
          <p:cNvSpPr txBox="1"/>
          <p:nvPr>
            <p:ph idx="14" type="body"/>
          </p:nvPr>
        </p:nvSpPr>
        <p:spPr>
          <a:xfrm>
            <a:off x="659486" y="4132078"/>
            <a:ext cx="1553700" cy="228600"/>
          </a:xfrm>
          <a:prstGeom prst="rect">
            <a:avLst/>
          </a:prstGeom>
          <a:noFill/>
          <a:ln>
            <a:noFill/>
          </a:ln>
        </p:spPr>
        <p:txBody>
          <a:bodyPr anchorCtr="0" anchor="ctr" bIns="34275" lIns="68575" spcFirstLastPara="1" rIns="68575" wrap="square" tIns="34275">
            <a:noAutofit/>
          </a:bodyPr>
          <a:lstStyle>
            <a:lvl1pPr indent="-228600" lvl="0" marL="457200" marR="0" algn="ctr">
              <a:lnSpc>
                <a:spcPct val="150000"/>
              </a:lnSpc>
              <a:spcBef>
                <a:spcPts val="0"/>
              </a:spcBef>
              <a:spcAft>
                <a:spcPts val="0"/>
              </a:spcAft>
              <a:buSzPts val="2100"/>
              <a:buNone/>
              <a:defRPr b="0"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86" name="Google Shape;86;p28"/>
          <p:cNvSpPr txBox="1"/>
          <p:nvPr>
            <p:ph idx="15" type="body"/>
          </p:nvPr>
        </p:nvSpPr>
        <p:spPr>
          <a:xfrm>
            <a:off x="2749907" y="4132078"/>
            <a:ext cx="1553700" cy="228600"/>
          </a:xfrm>
          <a:prstGeom prst="rect">
            <a:avLst/>
          </a:prstGeom>
          <a:noFill/>
          <a:ln>
            <a:noFill/>
          </a:ln>
        </p:spPr>
        <p:txBody>
          <a:bodyPr anchorCtr="0" anchor="ctr" bIns="34275" lIns="68575" spcFirstLastPara="1" rIns="68575" wrap="square" tIns="34275">
            <a:noAutofit/>
          </a:bodyPr>
          <a:lstStyle>
            <a:lvl1pPr indent="-228600" lvl="0" marL="457200" marR="0" algn="ctr">
              <a:lnSpc>
                <a:spcPct val="150000"/>
              </a:lnSpc>
              <a:spcBef>
                <a:spcPts val="0"/>
              </a:spcBef>
              <a:spcAft>
                <a:spcPts val="0"/>
              </a:spcAft>
              <a:buSzPts val="2100"/>
              <a:buNone/>
              <a:defRPr b="0"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87" name="Google Shape;87;p28"/>
          <p:cNvSpPr txBox="1"/>
          <p:nvPr>
            <p:ph idx="16" type="body"/>
          </p:nvPr>
        </p:nvSpPr>
        <p:spPr>
          <a:xfrm>
            <a:off x="4840327" y="4132078"/>
            <a:ext cx="1553700" cy="228600"/>
          </a:xfrm>
          <a:prstGeom prst="rect">
            <a:avLst/>
          </a:prstGeom>
          <a:noFill/>
          <a:ln>
            <a:noFill/>
          </a:ln>
        </p:spPr>
        <p:txBody>
          <a:bodyPr anchorCtr="0" anchor="ctr" bIns="34275" lIns="68575" spcFirstLastPara="1" rIns="68575" wrap="square" tIns="34275">
            <a:noAutofit/>
          </a:bodyPr>
          <a:lstStyle>
            <a:lvl1pPr indent="-228600" lvl="0" marL="457200" marR="0" algn="ctr">
              <a:lnSpc>
                <a:spcPct val="150000"/>
              </a:lnSpc>
              <a:spcBef>
                <a:spcPts val="0"/>
              </a:spcBef>
              <a:spcAft>
                <a:spcPts val="0"/>
              </a:spcAft>
              <a:buSzPts val="2100"/>
              <a:buNone/>
              <a:defRPr b="0"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88" name="Google Shape;88;p28"/>
          <p:cNvSpPr txBox="1"/>
          <p:nvPr>
            <p:ph idx="17" type="body"/>
          </p:nvPr>
        </p:nvSpPr>
        <p:spPr>
          <a:xfrm>
            <a:off x="6930748" y="4132078"/>
            <a:ext cx="1553700" cy="228600"/>
          </a:xfrm>
          <a:prstGeom prst="rect">
            <a:avLst/>
          </a:prstGeom>
          <a:noFill/>
          <a:ln>
            <a:noFill/>
          </a:ln>
        </p:spPr>
        <p:txBody>
          <a:bodyPr anchorCtr="0" anchor="ctr" bIns="34275" lIns="68575" spcFirstLastPara="1" rIns="68575" wrap="square" tIns="34275">
            <a:noAutofit/>
          </a:bodyPr>
          <a:lstStyle>
            <a:lvl1pPr indent="-228600" lvl="0" marL="457200" marR="0" algn="ctr">
              <a:lnSpc>
                <a:spcPct val="150000"/>
              </a:lnSpc>
              <a:spcBef>
                <a:spcPts val="0"/>
              </a:spcBef>
              <a:spcAft>
                <a:spcPts val="0"/>
              </a:spcAft>
              <a:buSzPts val="2100"/>
              <a:buNone/>
              <a:defRPr b="0"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89" name="Google Shape;89;p28"/>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90" name="Shape 90"/>
        <p:cNvGrpSpPr/>
        <p:nvPr/>
      </p:nvGrpSpPr>
      <p:grpSpPr>
        <a:xfrm>
          <a:off x="0" y="0"/>
          <a:ext cx="0" cy="0"/>
          <a:chOff x="0" y="0"/>
          <a:chExt cx="0" cy="0"/>
        </a:xfrm>
      </p:grpSpPr>
      <p:sp>
        <p:nvSpPr>
          <p:cNvPr id="91" name="Google Shape;91;p29"/>
          <p:cNvSpPr txBox="1"/>
          <p:nvPr>
            <p:ph idx="1" type="subTitle"/>
          </p:nvPr>
        </p:nvSpPr>
        <p:spPr>
          <a:xfrm>
            <a:off x="628650" y="628025"/>
            <a:ext cx="7714500" cy="3837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SzPts val="1400"/>
              <a:buNone/>
              <a:defRPr b="1" sz="2100">
                <a:solidFill>
                  <a:srgbClr val="1E264C"/>
                </a:solidFill>
                <a:latin typeface="Montserrat SemiBold"/>
                <a:ea typeface="Montserrat SemiBold"/>
                <a:cs typeface="Montserrat SemiBold"/>
                <a:sym typeface="Montserrat SemiBold"/>
              </a:defRPr>
            </a:lvl1pPr>
            <a:lvl2pPr lvl="1" algn="l">
              <a:lnSpc>
                <a:spcPct val="115000"/>
              </a:lnSpc>
              <a:spcBef>
                <a:spcPts val="600"/>
              </a:spcBef>
              <a:spcAft>
                <a:spcPts val="0"/>
              </a:spcAft>
              <a:buSzPts val="1200"/>
              <a:buNone/>
              <a:defRPr/>
            </a:lvl2pPr>
            <a:lvl3pPr lvl="2" algn="l">
              <a:lnSpc>
                <a:spcPct val="115000"/>
              </a:lnSpc>
              <a:spcBef>
                <a:spcPts val="600"/>
              </a:spcBef>
              <a:spcAft>
                <a:spcPts val="0"/>
              </a:spcAft>
              <a:buSzPts val="1200"/>
              <a:buNone/>
              <a:defRPr/>
            </a:lvl3pPr>
            <a:lvl4pPr lvl="3" algn="l">
              <a:lnSpc>
                <a:spcPct val="115000"/>
              </a:lnSpc>
              <a:spcBef>
                <a:spcPts val="600"/>
              </a:spcBef>
              <a:spcAft>
                <a:spcPts val="0"/>
              </a:spcAft>
              <a:buSzPts val="1200"/>
              <a:buNone/>
              <a:defRPr/>
            </a:lvl4pPr>
            <a:lvl5pPr lvl="4" algn="l">
              <a:lnSpc>
                <a:spcPct val="115000"/>
              </a:lnSpc>
              <a:spcBef>
                <a:spcPts val="600"/>
              </a:spcBef>
              <a:spcAft>
                <a:spcPts val="0"/>
              </a:spcAft>
              <a:buSzPts val="1200"/>
              <a:buNone/>
              <a:defRPr/>
            </a:lvl5pPr>
            <a:lvl6pPr lvl="5" algn="l">
              <a:lnSpc>
                <a:spcPct val="115000"/>
              </a:lnSpc>
              <a:spcBef>
                <a:spcPts val="600"/>
              </a:spcBef>
              <a:spcAft>
                <a:spcPts val="0"/>
              </a:spcAft>
              <a:buSzPts val="1200"/>
              <a:buNone/>
              <a:defRPr/>
            </a:lvl6pPr>
            <a:lvl7pPr lvl="6" algn="l">
              <a:lnSpc>
                <a:spcPct val="115000"/>
              </a:lnSpc>
              <a:spcBef>
                <a:spcPts val="600"/>
              </a:spcBef>
              <a:spcAft>
                <a:spcPts val="0"/>
              </a:spcAft>
              <a:buSzPts val="1200"/>
              <a:buNone/>
              <a:defRPr/>
            </a:lvl7pPr>
            <a:lvl8pPr lvl="7" algn="l">
              <a:lnSpc>
                <a:spcPct val="115000"/>
              </a:lnSpc>
              <a:spcBef>
                <a:spcPts val="600"/>
              </a:spcBef>
              <a:spcAft>
                <a:spcPts val="0"/>
              </a:spcAft>
              <a:buSzPts val="1200"/>
              <a:buNone/>
              <a:defRPr/>
            </a:lvl8pPr>
            <a:lvl9pPr lvl="8" algn="l">
              <a:lnSpc>
                <a:spcPct val="115000"/>
              </a:lnSpc>
              <a:spcBef>
                <a:spcPts val="600"/>
              </a:spcBef>
              <a:spcAft>
                <a:spcPts val="600"/>
              </a:spcAft>
              <a:buSzPts val="1200"/>
              <a:buNone/>
              <a:defRPr/>
            </a:lvl9pPr>
          </a:lstStyle>
          <a:p/>
        </p:txBody>
      </p:sp>
      <p:sp>
        <p:nvSpPr>
          <p:cNvPr id="92" name="Google Shape;92;p29"/>
          <p:cNvSpPr txBox="1"/>
          <p:nvPr>
            <p:ph type="title"/>
          </p:nvPr>
        </p:nvSpPr>
        <p:spPr>
          <a:xfrm>
            <a:off x="628650" y="1011775"/>
            <a:ext cx="7714500" cy="504600"/>
          </a:xfrm>
          <a:prstGeom prst="rect">
            <a:avLst/>
          </a:prstGeom>
          <a:noFill/>
          <a:ln>
            <a:noFill/>
          </a:ln>
        </p:spPr>
        <p:txBody>
          <a:bodyPr anchorCtr="0" anchor="t" bIns="34275" lIns="68575" spcFirstLastPara="1" rIns="68575" wrap="square" tIns="34275">
            <a:spAutoFit/>
          </a:bodyPr>
          <a:lstStyle>
            <a:lvl1pPr lvl="0" marR="0" algn="l">
              <a:lnSpc>
                <a:spcPct val="100000"/>
              </a:lnSpc>
              <a:spcBef>
                <a:spcPts val="0"/>
              </a:spcBef>
              <a:spcAft>
                <a:spcPts val="0"/>
              </a:spcAft>
              <a:buSzPts val="3300"/>
              <a:buNone/>
              <a:defRPr sz="3300">
                <a:solidFill>
                  <a:srgbClr val="1E264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4400"/>
              <a:buNone/>
              <a:defRPr/>
            </a:lvl2pPr>
            <a:lvl3pPr lvl="2" algn="l">
              <a:lnSpc>
                <a:spcPct val="100000"/>
              </a:lnSpc>
              <a:spcBef>
                <a:spcPts val="0"/>
              </a:spcBef>
              <a:spcAft>
                <a:spcPts val="0"/>
              </a:spcAft>
              <a:buSzPts val="4400"/>
              <a:buNone/>
              <a:defRPr/>
            </a:lvl3pPr>
            <a:lvl4pPr lvl="3" algn="l">
              <a:lnSpc>
                <a:spcPct val="100000"/>
              </a:lnSpc>
              <a:spcBef>
                <a:spcPts val="0"/>
              </a:spcBef>
              <a:spcAft>
                <a:spcPts val="0"/>
              </a:spcAft>
              <a:buSzPts val="4400"/>
              <a:buNone/>
              <a:defRPr/>
            </a:lvl4pPr>
            <a:lvl5pPr lvl="4" algn="l">
              <a:lnSpc>
                <a:spcPct val="100000"/>
              </a:lnSpc>
              <a:spcBef>
                <a:spcPts val="0"/>
              </a:spcBef>
              <a:spcAft>
                <a:spcPts val="0"/>
              </a:spcAft>
              <a:buSzPts val="4400"/>
              <a:buNone/>
              <a:defRPr/>
            </a:lvl5pPr>
            <a:lvl6pPr lvl="5" algn="l">
              <a:lnSpc>
                <a:spcPct val="100000"/>
              </a:lnSpc>
              <a:spcBef>
                <a:spcPts val="0"/>
              </a:spcBef>
              <a:spcAft>
                <a:spcPts val="0"/>
              </a:spcAft>
              <a:buSzPts val="4400"/>
              <a:buNone/>
              <a:defRPr/>
            </a:lvl6pPr>
            <a:lvl7pPr lvl="6" algn="l">
              <a:lnSpc>
                <a:spcPct val="100000"/>
              </a:lnSpc>
              <a:spcBef>
                <a:spcPts val="0"/>
              </a:spcBef>
              <a:spcAft>
                <a:spcPts val="0"/>
              </a:spcAft>
              <a:buSzPts val="4400"/>
              <a:buNone/>
              <a:defRPr/>
            </a:lvl7pPr>
            <a:lvl8pPr lvl="7" algn="l">
              <a:lnSpc>
                <a:spcPct val="100000"/>
              </a:lnSpc>
              <a:spcBef>
                <a:spcPts val="0"/>
              </a:spcBef>
              <a:spcAft>
                <a:spcPts val="0"/>
              </a:spcAft>
              <a:buSzPts val="4400"/>
              <a:buNone/>
              <a:defRPr/>
            </a:lvl8pPr>
            <a:lvl9pPr lvl="8" algn="l">
              <a:lnSpc>
                <a:spcPct val="100000"/>
              </a:lnSpc>
              <a:spcBef>
                <a:spcPts val="0"/>
              </a:spcBef>
              <a:spcAft>
                <a:spcPts val="0"/>
              </a:spcAft>
              <a:buSzPts val="4400"/>
              <a:buNone/>
              <a:defRPr/>
            </a:lvl9pPr>
          </a:lstStyle>
          <a:p/>
        </p:txBody>
      </p:sp>
      <p:sp>
        <p:nvSpPr>
          <p:cNvPr id="93" name="Google Shape;93;p29"/>
          <p:cNvSpPr txBox="1"/>
          <p:nvPr>
            <p:ph idx="2" type="body"/>
          </p:nvPr>
        </p:nvSpPr>
        <p:spPr>
          <a:xfrm>
            <a:off x="633446" y="1608750"/>
            <a:ext cx="7714500" cy="963000"/>
          </a:xfrm>
          <a:prstGeom prst="rect">
            <a:avLst/>
          </a:prstGeom>
          <a:noFill/>
          <a:ln>
            <a:noFill/>
          </a:ln>
        </p:spPr>
        <p:txBody>
          <a:bodyPr anchorCtr="0" anchor="t" bIns="34275" lIns="68575" spcFirstLastPara="1" rIns="68575" wrap="square" tIns="34275">
            <a:noAutofit/>
          </a:bodyPr>
          <a:lstStyle>
            <a:lvl1pPr indent="-317500" lvl="0" marL="457200" algn="l">
              <a:lnSpc>
                <a:spcPct val="115000"/>
              </a:lnSpc>
              <a:spcBef>
                <a:spcPts val="60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304800" lvl="2" marL="1371600" algn="l">
              <a:lnSpc>
                <a:spcPct val="115000"/>
              </a:lnSpc>
              <a:spcBef>
                <a:spcPts val="600"/>
              </a:spcBef>
              <a:spcAft>
                <a:spcPts val="0"/>
              </a:spcAft>
              <a:buSzPts val="1200"/>
              <a:buChar char="•"/>
              <a:defRPr/>
            </a:lvl3pPr>
            <a:lvl4pPr indent="-304800" lvl="3" marL="1828800" algn="l">
              <a:lnSpc>
                <a:spcPct val="115000"/>
              </a:lnSpc>
              <a:spcBef>
                <a:spcPts val="600"/>
              </a:spcBef>
              <a:spcAft>
                <a:spcPts val="0"/>
              </a:spcAft>
              <a:buSzPts val="1200"/>
              <a:buChar char="•"/>
              <a:defRPr/>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a:lvl7pPr>
            <a:lvl8pPr indent="-304800" lvl="7" marL="3657600" algn="l">
              <a:lnSpc>
                <a:spcPct val="115000"/>
              </a:lnSpc>
              <a:spcBef>
                <a:spcPts val="600"/>
              </a:spcBef>
              <a:spcAft>
                <a:spcPts val="0"/>
              </a:spcAft>
              <a:buSzPts val="1200"/>
              <a:buChar char="•"/>
              <a:defRPr/>
            </a:lvl8pPr>
            <a:lvl9pPr indent="-304800" lvl="8" marL="4114800" algn="l">
              <a:lnSpc>
                <a:spcPct val="115000"/>
              </a:lnSpc>
              <a:spcBef>
                <a:spcPts val="600"/>
              </a:spcBef>
              <a:spcAft>
                <a:spcPts val="600"/>
              </a:spcAft>
              <a:buSzPts val="1200"/>
              <a:buChar char="•"/>
              <a:defRPr/>
            </a:lvl9pPr>
          </a:lstStyle>
          <a:p/>
        </p:txBody>
      </p:sp>
      <p:pic>
        <p:nvPicPr>
          <p:cNvPr id="94" name="Google Shape;94;p29"/>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1">
  <p:cSld name="3_Title Slide_1">
    <p:bg>
      <p:bgPr>
        <a:solidFill>
          <a:srgbClr val="F2F5FB"/>
        </a:solidFill>
      </p:bgPr>
    </p:bg>
    <p:spTree>
      <p:nvGrpSpPr>
        <p:cNvPr id="95" name="Shape 95"/>
        <p:cNvGrpSpPr/>
        <p:nvPr/>
      </p:nvGrpSpPr>
      <p:grpSpPr>
        <a:xfrm>
          <a:off x="0" y="0"/>
          <a:ext cx="0" cy="0"/>
          <a:chOff x="0" y="0"/>
          <a:chExt cx="0" cy="0"/>
        </a:xfrm>
      </p:grpSpPr>
      <p:pic>
        <p:nvPicPr>
          <p:cNvPr id="96" name="Google Shape;96;p30"/>
          <p:cNvPicPr preferRelativeResize="0"/>
          <p:nvPr/>
        </p:nvPicPr>
        <p:blipFill rotWithShape="1">
          <a:blip r:embed="rId2">
            <a:alphaModFix/>
          </a:blip>
          <a:srcRect b="0" l="0" r="0" t="0"/>
          <a:stretch/>
        </p:blipFill>
        <p:spPr>
          <a:xfrm>
            <a:off x="438600" y="472199"/>
            <a:ext cx="3364850" cy="4199102"/>
          </a:xfrm>
          <a:prstGeom prst="rect">
            <a:avLst/>
          </a:prstGeom>
          <a:noFill/>
          <a:ln>
            <a:noFill/>
          </a:ln>
        </p:spPr>
      </p:pic>
      <p:sp>
        <p:nvSpPr>
          <p:cNvPr id="97" name="Google Shape;97;p30"/>
          <p:cNvSpPr/>
          <p:nvPr/>
        </p:nvSpPr>
        <p:spPr>
          <a:xfrm flipH="1">
            <a:off x="4242300" y="0"/>
            <a:ext cx="49017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98" name="Google Shape;98;p30"/>
          <p:cNvSpPr txBox="1"/>
          <p:nvPr>
            <p:ph idx="1" type="body"/>
          </p:nvPr>
        </p:nvSpPr>
        <p:spPr>
          <a:xfrm>
            <a:off x="4914900" y="2916972"/>
            <a:ext cx="3823500" cy="13146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800"/>
              </a:spcBef>
              <a:spcAft>
                <a:spcPts val="0"/>
              </a:spcAft>
              <a:buSzPts val="2100"/>
              <a:buNone/>
              <a:defRPr sz="12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99" name="Google Shape;99;p30"/>
          <p:cNvSpPr/>
          <p:nvPr>
            <p:ph idx="2" type="pic"/>
          </p:nvPr>
        </p:nvSpPr>
        <p:spPr>
          <a:xfrm>
            <a:off x="644125" y="796350"/>
            <a:ext cx="2953800" cy="3550800"/>
          </a:xfrm>
          <a:prstGeom prst="rect">
            <a:avLst/>
          </a:prstGeom>
          <a:solidFill>
            <a:srgbClr val="FFFFFF"/>
          </a:solidFill>
          <a:ln>
            <a:noFill/>
          </a:ln>
          <a:effectLst>
            <a:outerShdw blurRad="254000" rotWithShape="0" algn="ctr" dir="5400000" dist="127000">
              <a:srgbClr val="000000">
                <a:alpha val="10980"/>
              </a:srgbClr>
            </a:outerShdw>
          </a:effectLst>
        </p:spPr>
      </p:sp>
      <p:sp>
        <p:nvSpPr>
          <p:cNvPr id="100" name="Google Shape;100;p30"/>
          <p:cNvSpPr txBox="1"/>
          <p:nvPr>
            <p:ph idx="3" type="body"/>
          </p:nvPr>
        </p:nvSpPr>
        <p:spPr>
          <a:xfrm>
            <a:off x="4914900" y="1240908"/>
            <a:ext cx="3857100" cy="438600"/>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Font typeface="Montserrat SemiBold"/>
              <a:buNone/>
              <a:defRPr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01" name="Google Shape;101;p30"/>
          <p:cNvSpPr txBox="1"/>
          <p:nvPr>
            <p:ph idx="4" type="body"/>
          </p:nvPr>
        </p:nvSpPr>
        <p:spPr>
          <a:xfrm>
            <a:off x="4914900" y="1679489"/>
            <a:ext cx="3857100" cy="1006500"/>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None/>
              <a:defRPr b="1" i="0" sz="3300"/>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102" name="Google Shape;102;p30"/>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bg>
      <p:bgPr>
        <a:solidFill>
          <a:srgbClr val="E3E7F3"/>
        </a:solidFill>
      </p:bgPr>
    </p:bg>
    <p:spTree>
      <p:nvGrpSpPr>
        <p:cNvPr id="103" name="Shape 103"/>
        <p:cNvGrpSpPr/>
        <p:nvPr/>
      </p:nvGrpSpPr>
      <p:grpSpPr>
        <a:xfrm>
          <a:off x="0" y="0"/>
          <a:ext cx="0" cy="0"/>
          <a:chOff x="0" y="0"/>
          <a:chExt cx="0" cy="0"/>
        </a:xfrm>
      </p:grpSpPr>
      <p:sp>
        <p:nvSpPr>
          <p:cNvPr id="104" name="Google Shape;104;p31"/>
          <p:cNvSpPr/>
          <p:nvPr/>
        </p:nvSpPr>
        <p:spPr>
          <a:xfrm flipH="1">
            <a:off x="0" y="0"/>
            <a:ext cx="4901837"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5" name="Google Shape;105;p31"/>
          <p:cNvSpPr txBox="1"/>
          <p:nvPr>
            <p:ph idx="1" type="body"/>
          </p:nvPr>
        </p:nvSpPr>
        <p:spPr>
          <a:xfrm>
            <a:off x="628650" y="2916972"/>
            <a:ext cx="3823592" cy="131445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800"/>
              </a:spcBef>
              <a:spcAft>
                <a:spcPts val="0"/>
              </a:spcAft>
              <a:buSzPts val="2100"/>
              <a:buNone/>
              <a:defRPr sz="12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06" name="Google Shape;106;p31"/>
          <p:cNvSpPr txBox="1"/>
          <p:nvPr>
            <p:ph idx="2" type="body"/>
          </p:nvPr>
        </p:nvSpPr>
        <p:spPr>
          <a:xfrm>
            <a:off x="628650" y="1240908"/>
            <a:ext cx="3857079" cy="4385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07" name="Google Shape;107;p31"/>
          <p:cNvSpPr txBox="1"/>
          <p:nvPr>
            <p:ph idx="3" type="body"/>
          </p:nvPr>
        </p:nvSpPr>
        <p:spPr>
          <a:xfrm>
            <a:off x="628650" y="1679489"/>
            <a:ext cx="3857079" cy="100656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None/>
              <a:defRPr b="1" i="0" sz="3300">
                <a:latin typeface="Montserrat ExtraBold"/>
                <a:ea typeface="Montserrat ExtraBold"/>
                <a:cs typeface="Montserrat ExtraBold"/>
                <a:sym typeface="Montserrat Extra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108" name="Google Shape;108;p31"/>
          <p:cNvPicPr preferRelativeResize="0"/>
          <p:nvPr/>
        </p:nvPicPr>
        <p:blipFill rotWithShape="1">
          <a:blip r:embed="rId2">
            <a:alphaModFix/>
          </a:blip>
          <a:srcRect b="0" l="0" r="0" t="0"/>
          <a:stretch/>
        </p:blipFill>
        <p:spPr>
          <a:xfrm>
            <a:off x="5340550" y="472199"/>
            <a:ext cx="3364850" cy="4199102"/>
          </a:xfrm>
          <a:prstGeom prst="rect">
            <a:avLst/>
          </a:prstGeom>
          <a:noFill/>
          <a:ln>
            <a:noFill/>
          </a:ln>
        </p:spPr>
      </p:pic>
      <p:sp>
        <p:nvSpPr>
          <p:cNvPr id="109" name="Google Shape;109;p31"/>
          <p:cNvSpPr/>
          <p:nvPr>
            <p:ph idx="4" type="pic"/>
          </p:nvPr>
        </p:nvSpPr>
        <p:spPr>
          <a:xfrm>
            <a:off x="5546075" y="796350"/>
            <a:ext cx="2953800" cy="3550800"/>
          </a:xfrm>
          <a:prstGeom prst="rect">
            <a:avLst/>
          </a:prstGeom>
          <a:solidFill>
            <a:srgbClr val="FFFFFF"/>
          </a:solidFill>
          <a:ln>
            <a:noFill/>
          </a:ln>
          <a:effectLst>
            <a:outerShdw blurRad="254000" rotWithShape="0" algn="ctr" dir="5400000" dist="127000">
              <a:srgbClr val="000000">
                <a:alpha val="10980"/>
              </a:srgbClr>
            </a:outerShdw>
          </a:effectLst>
        </p:spPr>
      </p:sp>
      <p:pic>
        <p:nvPicPr>
          <p:cNvPr id="110" name="Google Shape;110;p31"/>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accent1"/>
        </a:solidFill>
      </p:bgPr>
    </p:bg>
    <p:spTree>
      <p:nvGrpSpPr>
        <p:cNvPr id="111" name="Shape 111"/>
        <p:cNvGrpSpPr/>
        <p:nvPr/>
      </p:nvGrpSpPr>
      <p:grpSpPr>
        <a:xfrm>
          <a:off x="0" y="0"/>
          <a:ext cx="0" cy="0"/>
          <a:chOff x="0" y="0"/>
          <a:chExt cx="0" cy="0"/>
        </a:xfrm>
      </p:grpSpPr>
      <p:sp>
        <p:nvSpPr>
          <p:cNvPr id="112" name="Google Shape;112;p32"/>
          <p:cNvSpPr txBox="1"/>
          <p:nvPr>
            <p:ph idx="1" type="body"/>
          </p:nvPr>
        </p:nvSpPr>
        <p:spPr>
          <a:xfrm>
            <a:off x="4914901" y="1679489"/>
            <a:ext cx="3857079" cy="100656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rgbClr val="FFFFFF"/>
              </a:buClr>
              <a:buSzPts val="2100"/>
              <a:buNone/>
              <a:defRPr b="1" sz="3300">
                <a:solidFill>
                  <a:srgbClr val="FFFFFF"/>
                </a:solidFill>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sp>
        <p:nvSpPr>
          <p:cNvPr id="113" name="Google Shape;113;p32"/>
          <p:cNvSpPr txBox="1"/>
          <p:nvPr>
            <p:ph idx="2" type="body"/>
          </p:nvPr>
        </p:nvSpPr>
        <p:spPr>
          <a:xfrm>
            <a:off x="4914900" y="2916972"/>
            <a:ext cx="3823592" cy="131445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800"/>
              </a:spcBef>
              <a:spcAft>
                <a:spcPts val="0"/>
              </a:spcAft>
              <a:buClr>
                <a:srgbClr val="FFFFFF"/>
              </a:buClr>
              <a:buSzPts val="2100"/>
              <a:buNone/>
              <a:defRPr sz="1200">
                <a:solidFill>
                  <a:srgbClr val="FFFFFF"/>
                </a:solidFill>
                <a:latin typeface="Montserrat"/>
                <a:ea typeface="Montserrat"/>
                <a:cs typeface="Montserrat"/>
                <a:sym typeface="Montserrat"/>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sp>
        <p:nvSpPr>
          <p:cNvPr id="114" name="Google Shape;114;p32"/>
          <p:cNvSpPr/>
          <p:nvPr>
            <p:ph idx="3" type="pic"/>
          </p:nvPr>
        </p:nvSpPr>
        <p:spPr>
          <a:xfrm>
            <a:off x="380500" y="617250"/>
            <a:ext cx="3674700" cy="3909000"/>
          </a:xfrm>
          <a:prstGeom prst="rect">
            <a:avLst/>
          </a:prstGeom>
          <a:solidFill>
            <a:srgbClr val="F2F2F2"/>
          </a:solidFill>
          <a:ln>
            <a:noFill/>
          </a:ln>
          <a:effectLst>
            <a:outerShdw blurRad="254000" rotWithShape="0" algn="ctr" dir="5400000" dist="127000">
              <a:srgbClr val="000000">
                <a:alpha val="10980"/>
              </a:srgbClr>
            </a:outerShdw>
          </a:effectLst>
        </p:spPr>
      </p:sp>
      <p:pic>
        <p:nvPicPr>
          <p:cNvPr id="115" name="Google Shape;115;p32"/>
          <p:cNvPicPr preferRelativeResize="0"/>
          <p:nvPr/>
        </p:nvPicPr>
        <p:blipFill rotWithShape="1">
          <a:blip r:embed="rId2">
            <a:alphaModFix/>
          </a:blip>
          <a:srcRect b="0" l="0" r="0" t="0"/>
          <a:stretch/>
        </p:blipFill>
        <p:spPr>
          <a:xfrm>
            <a:off x="3826399" y="160100"/>
            <a:ext cx="1894500" cy="1432800"/>
          </a:xfrm>
          <a:prstGeom prst="parallelogram">
            <a:avLst>
              <a:gd fmla="val 2223" name="adj"/>
            </a:avLst>
          </a:prstGeom>
          <a:noFill/>
          <a:ln>
            <a:noFill/>
          </a:ln>
        </p:spPr>
      </p:pic>
      <p:pic>
        <p:nvPicPr>
          <p:cNvPr id="116" name="Google Shape;116;p32"/>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bg>
      <p:bgPr>
        <a:solidFill>
          <a:schemeClr val="accent1"/>
        </a:solidFill>
      </p:bgPr>
    </p:bg>
    <p:spTree>
      <p:nvGrpSpPr>
        <p:cNvPr id="117" name="Shape 117"/>
        <p:cNvGrpSpPr/>
        <p:nvPr/>
      </p:nvGrpSpPr>
      <p:grpSpPr>
        <a:xfrm>
          <a:off x="0" y="0"/>
          <a:ext cx="0" cy="0"/>
          <a:chOff x="0" y="0"/>
          <a:chExt cx="0" cy="0"/>
        </a:xfrm>
      </p:grpSpPr>
      <p:sp>
        <p:nvSpPr>
          <p:cNvPr id="118" name="Google Shape;118;p33"/>
          <p:cNvSpPr txBox="1"/>
          <p:nvPr>
            <p:ph idx="1" type="body"/>
          </p:nvPr>
        </p:nvSpPr>
        <p:spPr>
          <a:xfrm>
            <a:off x="647701" y="1240908"/>
            <a:ext cx="3857079" cy="4385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rgbClr val="FFFFFF"/>
              </a:buClr>
              <a:buSzPts val="2100"/>
              <a:buFont typeface="Montserrat SemiBold"/>
              <a:buNone/>
              <a:defRPr i="0">
                <a:solidFill>
                  <a:srgbClr val="FFFFFF"/>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sp>
        <p:nvSpPr>
          <p:cNvPr id="119" name="Google Shape;119;p33"/>
          <p:cNvSpPr txBox="1"/>
          <p:nvPr>
            <p:ph idx="2" type="body"/>
          </p:nvPr>
        </p:nvSpPr>
        <p:spPr>
          <a:xfrm>
            <a:off x="647701" y="1679489"/>
            <a:ext cx="3857079" cy="100656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rgbClr val="FFFFFF"/>
              </a:buClr>
              <a:buSzPts val="2100"/>
              <a:buNone/>
              <a:defRPr b="1" sz="3300">
                <a:solidFill>
                  <a:srgbClr val="FFFFFF"/>
                </a:solidFill>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sp>
        <p:nvSpPr>
          <p:cNvPr id="120" name="Google Shape;120;p33"/>
          <p:cNvSpPr txBox="1"/>
          <p:nvPr>
            <p:ph idx="3" type="body"/>
          </p:nvPr>
        </p:nvSpPr>
        <p:spPr>
          <a:xfrm>
            <a:off x="647700" y="2916972"/>
            <a:ext cx="3823592" cy="131445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800"/>
              </a:spcBef>
              <a:spcAft>
                <a:spcPts val="0"/>
              </a:spcAft>
              <a:buClr>
                <a:srgbClr val="FFFFFF"/>
              </a:buClr>
              <a:buSzPts val="2100"/>
              <a:buNone/>
              <a:defRPr sz="1200">
                <a:solidFill>
                  <a:srgbClr val="FFFFFF"/>
                </a:solidFill>
                <a:latin typeface="Montserrat"/>
                <a:ea typeface="Montserrat"/>
                <a:cs typeface="Montserrat"/>
                <a:sym typeface="Montserrat"/>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pic>
        <p:nvPicPr>
          <p:cNvPr id="121" name="Google Shape;121;p33"/>
          <p:cNvPicPr preferRelativeResize="0"/>
          <p:nvPr/>
        </p:nvPicPr>
        <p:blipFill rotWithShape="1">
          <a:blip r:embed="rId2">
            <a:alphaModFix/>
          </a:blip>
          <a:srcRect b="0" l="0" r="0" t="0"/>
          <a:stretch/>
        </p:blipFill>
        <p:spPr>
          <a:xfrm flipH="1">
            <a:off x="3457949" y="168575"/>
            <a:ext cx="1894500" cy="1432800"/>
          </a:xfrm>
          <a:prstGeom prst="parallelogram">
            <a:avLst>
              <a:gd fmla="val 2223" name="adj"/>
            </a:avLst>
          </a:prstGeom>
          <a:noFill/>
          <a:ln>
            <a:noFill/>
          </a:ln>
        </p:spPr>
      </p:pic>
      <p:sp>
        <p:nvSpPr>
          <p:cNvPr id="122" name="Google Shape;122;p33"/>
          <p:cNvSpPr/>
          <p:nvPr>
            <p:ph idx="4" type="pic"/>
          </p:nvPr>
        </p:nvSpPr>
        <p:spPr>
          <a:xfrm>
            <a:off x="5038900" y="617250"/>
            <a:ext cx="3674700" cy="3909000"/>
          </a:xfrm>
          <a:prstGeom prst="rect">
            <a:avLst/>
          </a:prstGeom>
          <a:solidFill>
            <a:srgbClr val="F2F2F2"/>
          </a:solidFill>
          <a:ln>
            <a:noFill/>
          </a:ln>
          <a:effectLst>
            <a:outerShdw blurRad="254000" rotWithShape="0" algn="ctr" dir="5400000" dist="127000">
              <a:srgbClr val="000000">
                <a:alpha val="10980"/>
              </a:srgbClr>
            </a:outerShdw>
          </a:effectLst>
        </p:spPr>
      </p:sp>
      <p:pic>
        <p:nvPicPr>
          <p:cNvPr id="123" name="Google Shape;123;p33"/>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bg>
      <p:bgPr>
        <a:solidFill>
          <a:srgbClr val="F2F5FB"/>
        </a:solidFill>
      </p:bgPr>
    </p:bg>
    <p:spTree>
      <p:nvGrpSpPr>
        <p:cNvPr id="124" name="Shape 124"/>
        <p:cNvGrpSpPr/>
        <p:nvPr/>
      </p:nvGrpSpPr>
      <p:grpSpPr>
        <a:xfrm>
          <a:off x="0" y="0"/>
          <a:ext cx="0" cy="0"/>
          <a:chOff x="0" y="0"/>
          <a:chExt cx="0" cy="0"/>
        </a:xfrm>
      </p:grpSpPr>
      <p:sp>
        <p:nvSpPr>
          <p:cNvPr id="125" name="Google Shape;125;p34"/>
          <p:cNvSpPr/>
          <p:nvPr/>
        </p:nvSpPr>
        <p:spPr>
          <a:xfrm>
            <a:off x="0" y="1263832"/>
            <a:ext cx="9144000" cy="2615836"/>
          </a:xfrm>
          <a:prstGeom prst="roundRect">
            <a:avLst>
              <a:gd fmla="val 705" name="adj"/>
            </a:avLst>
          </a:prstGeom>
          <a:solidFill>
            <a:srgbClr val="FFFFFF"/>
          </a:solidFill>
          <a:ln>
            <a:noFill/>
          </a:ln>
          <a:effectLst>
            <a:outerShdw blurRad="254000" rotWithShape="0" algn="ctr" dir="5400000" dist="127000">
              <a:srgbClr val="000000">
                <a:alpha val="10980"/>
              </a:srgbClr>
            </a:outerShdw>
          </a:effectLst>
        </p:spPr>
        <p:txBody>
          <a:bodyPr anchorCtr="0" anchor="ctr" bIns="34275" lIns="68575" spcFirstLastPara="1" rIns="68575" wrap="square" tIns="34275">
            <a:noAutofit/>
          </a:bodyPr>
          <a:lstStyle/>
          <a:p>
            <a:pPr indent="0" lvl="0" marL="0" marR="0" rtl="0" algn="l">
              <a:lnSpc>
                <a:spcPct val="90000"/>
              </a:lnSpc>
              <a:spcBef>
                <a:spcPts val="800"/>
              </a:spcBef>
              <a:spcAft>
                <a:spcPts val="0"/>
              </a:spcAft>
              <a:buClr>
                <a:schemeClr val="dk1"/>
              </a:buClr>
              <a:buSzPts val="2100"/>
              <a:buFont typeface="Arial"/>
              <a:buNone/>
            </a:pPr>
            <a:r>
              <a:t/>
            </a:r>
            <a:endParaRPr b="0" i="0" sz="1100" u="none" cap="none" strike="noStrike">
              <a:solidFill>
                <a:schemeClr val="dk1"/>
              </a:solidFill>
              <a:latin typeface="Montserrat"/>
              <a:ea typeface="Montserrat"/>
              <a:cs typeface="Montserrat"/>
              <a:sym typeface="Montserrat"/>
            </a:endParaRPr>
          </a:p>
        </p:txBody>
      </p:sp>
      <p:sp>
        <p:nvSpPr>
          <p:cNvPr id="126" name="Google Shape;126;p34"/>
          <p:cNvSpPr/>
          <p:nvPr>
            <p:ph idx="2" type="pic"/>
          </p:nvPr>
        </p:nvSpPr>
        <p:spPr>
          <a:xfrm>
            <a:off x="579742" y="728672"/>
            <a:ext cx="2953817" cy="3686158"/>
          </a:xfrm>
          <a:prstGeom prst="rect">
            <a:avLst/>
          </a:prstGeom>
          <a:solidFill>
            <a:srgbClr val="F2F2F2"/>
          </a:solidFill>
          <a:ln>
            <a:noFill/>
          </a:ln>
          <a:effectLst>
            <a:outerShdw blurRad="254000" rotWithShape="0" algn="ctr" dir="5400000" dist="127000">
              <a:srgbClr val="000000">
                <a:alpha val="10980"/>
              </a:srgbClr>
            </a:outerShdw>
          </a:effectLst>
        </p:spPr>
      </p:sp>
      <p:pic>
        <p:nvPicPr>
          <p:cNvPr id="127" name="Google Shape;127;p34"/>
          <p:cNvPicPr preferRelativeResize="0"/>
          <p:nvPr/>
        </p:nvPicPr>
        <p:blipFill rotWithShape="1">
          <a:blip r:embed="rId2">
            <a:alphaModFix/>
          </a:blip>
          <a:srcRect b="0" l="0" r="0" t="0"/>
          <a:stretch/>
        </p:blipFill>
        <p:spPr>
          <a:xfrm>
            <a:off x="7596950" y="182025"/>
            <a:ext cx="1634275" cy="834851"/>
          </a:xfrm>
          <a:prstGeom prst="rect">
            <a:avLst/>
          </a:prstGeom>
          <a:noFill/>
          <a:ln>
            <a:noFill/>
          </a:ln>
        </p:spPr>
      </p:pic>
      <p:sp>
        <p:nvSpPr>
          <p:cNvPr id="128" name="Google Shape;128;p34"/>
          <p:cNvSpPr txBox="1"/>
          <p:nvPr>
            <p:ph idx="1" type="body"/>
          </p:nvPr>
        </p:nvSpPr>
        <p:spPr>
          <a:xfrm>
            <a:off x="3727789" y="1293313"/>
            <a:ext cx="5314950" cy="488565"/>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SzPts val="2100"/>
              <a:buFont typeface="Montserrat SemiBold"/>
              <a:buNone/>
              <a:defRPr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29" name="Google Shape;129;p34"/>
          <p:cNvSpPr txBox="1"/>
          <p:nvPr>
            <p:ph idx="3" type="body"/>
          </p:nvPr>
        </p:nvSpPr>
        <p:spPr>
          <a:xfrm>
            <a:off x="3727789" y="1731894"/>
            <a:ext cx="5314950" cy="673231"/>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SzPts val="2100"/>
              <a:buNone/>
              <a:defRPr b="1" i="0" sz="3300"/>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30" name="Google Shape;130;p34"/>
          <p:cNvSpPr txBox="1"/>
          <p:nvPr>
            <p:ph idx="4" type="body"/>
          </p:nvPr>
        </p:nvSpPr>
        <p:spPr>
          <a:xfrm>
            <a:off x="4008772" y="2690813"/>
            <a:ext cx="2277728" cy="986778"/>
          </a:xfrm>
          <a:prstGeom prst="rect">
            <a:avLst/>
          </a:prstGeom>
          <a:noFill/>
          <a:ln>
            <a:noFill/>
          </a:ln>
        </p:spPr>
        <p:txBody>
          <a:bodyPr anchorCtr="0" anchor="ctr" bIns="34275" lIns="68575" spcFirstLastPara="1" rIns="68575" wrap="square" tIns="34275">
            <a:spAutoFit/>
          </a:bodyPr>
          <a:lstStyle>
            <a:lvl1pPr indent="-361950" lvl="0" marL="457200" algn="l">
              <a:lnSpc>
                <a:spcPct val="100000"/>
              </a:lnSpc>
              <a:spcBef>
                <a:spcPts val="800"/>
              </a:spcBef>
              <a:spcAft>
                <a:spcPts val="0"/>
              </a:spcAft>
              <a:buSzPts val="2100"/>
              <a:buChar char="•"/>
              <a:defRPr sz="800">
                <a:solidFill>
                  <a:srgbClr val="595959"/>
                </a:solidFill>
                <a:latin typeface="Montserrat"/>
                <a:ea typeface="Montserrat"/>
                <a:cs typeface="Montserrat"/>
                <a:sym typeface="Montserrat"/>
              </a:defRPr>
            </a:lvl1pPr>
            <a:lvl2pPr indent="-228600" lvl="1" marL="914400" algn="l">
              <a:lnSpc>
                <a:spcPct val="90000"/>
              </a:lnSpc>
              <a:spcBef>
                <a:spcPts val="900"/>
              </a:spcBef>
              <a:spcAft>
                <a:spcPts val="0"/>
              </a:spcAft>
              <a:buSzPts val="1800"/>
              <a:buNone/>
              <a:defRPr sz="1100">
                <a:solidFill>
                  <a:srgbClr val="000000"/>
                </a:solidFill>
                <a:latin typeface="Arial"/>
                <a:ea typeface="Arial"/>
                <a:cs typeface="Arial"/>
                <a:sym typeface="Arial"/>
              </a:defRPr>
            </a:lvl2pPr>
            <a:lvl3pPr indent="-323850" lvl="2" marL="1371600" algn="l">
              <a:lnSpc>
                <a:spcPct val="90000"/>
              </a:lnSpc>
              <a:spcBef>
                <a:spcPts val="400"/>
              </a:spcBef>
              <a:spcAft>
                <a:spcPts val="0"/>
              </a:spcAft>
              <a:buSzPts val="1500"/>
              <a:buChar char="•"/>
              <a:defRPr sz="1100">
                <a:solidFill>
                  <a:srgbClr val="000000"/>
                </a:solidFill>
                <a:latin typeface="Arial"/>
                <a:ea typeface="Arial"/>
                <a:cs typeface="Arial"/>
                <a:sym typeface="Arial"/>
              </a:defRPr>
            </a:lvl3pPr>
            <a:lvl4pPr indent="-317500" lvl="3" marL="1828800" algn="l">
              <a:lnSpc>
                <a:spcPct val="90000"/>
              </a:lnSpc>
              <a:spcBef>
                <a:spcPts val="400"/>
              </a:spcBef>
              <a:spcAft>
                <a:spcPts val="0"/>
              </a:spcAft>
              <a:buSzPts val="1400"/>
              <a:buChar char="•"/>
              <a:defRPr sz="1100">
                <a:solidFill>
                  <a:srgbClr val="000000"/>
                </a:solidFill>
                <a:latin typeface="Arial"/>
                <a:ea typeface="Arial"/>
                <a:cs typeface="Arial"/>
                <a:sym typeface="Arial"/>
              </a:defRPr>
            </a:lvl4pPr>
            <a:lvl5pPr indent="-317500" lvl="4" marL="2286000" algn="l">
              <a:lnSpc>
                <a:spcPct val="90000"/>
              </a:lnSpc>
              <a:spcBef>
                <a:spcPts val="400"/>
              </a:spcBef>
              <a:spcAft>
                <a:spcPts val="0"/>
              </a:spcAft>
              <a:buSzPts val="1400"/>
              <a:buChar char="•"/>
              <a:defRPr sz="1100">
                <a:solidFill>
                  <a:srgbClr val="000000"/>
                </a:solidFill>
                <a:latin typeface="Arial"/>
                <a:ea typeface="Arial"/>
                <a:cs typeface="Arial"/>
                <a:sym typeface="Arial"/>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31" name="Google Shape;131;p34"/>
          <p:cNvSpPr txBox="1"/>
          <p:nvPr>
            <p:ph idx="5" type="body"/>
          </p:nvPr>
        </p:nvSpPr>
        <p:spPr>
          <a:xfrm>
            <a:off x="6562786" y="2690813"/>
            <a:ext cx="2277728" cy="986778"/>
          </a:xfrm>
          <a:prstGeom prst="rect">
            <a:avLst/>
          </a:prstGeom>
          <a:noFill/>
          <a:ln>
            <a:noFill/>
          </a:ln>
        </p:spPr>
        <p:txBody>
          <a:bodyPr anchorCtr="0" anchor="ctr" bIns="34275" lIns="68575" spcFirstLastPara="1" rIns="68575" wrap="square" tIns="34275">
            <a:spAutoFit/>
          </a:bodyPr>
          <a:lstStyle>
            <a:lvl1pPr indent="-361950" lvl="0" marL="457200" algn="l">
              <a:lnSpc>
                <a:spcPct val="100000"/>
              </a:lnSpc>
              <a:spcBef>
                <a:spcPts val="800"/>
              </a:spcBef>
              <a:spcAft>
                <a:spcPts val="0"/>
              </a:spcAft>
              <a:buSzPts val="2100"/>
              <a:buChar char="•"/>
              <a:defRPr sz="800">
                <a:solidFill>
                  <a:srgbClr val="595959"/>
                </a:solidFill>
                <a:latin typeface="Montserrat"/>
                <a:ea typeface="Montserrat"/>
                <a:cs typeface="Montserrat"/>
                <a:sym typeface="Montserrat"/>
              </a:defRPr>
            </a:lvl1pPr>
            <a:lvl2pPr indent="-228600" lvl="1" marL="914400" algn="l">
              <a:lnSpc>
                <a:spcPct val="90000"/>
              </a:lnSpc>
              <a:spcBef>
                <a:spcPts val="900"/>
              </a:spcBef>
              <a:spcAft>
                <a:spcPts val="0"/>
              </a:spcAft>
              <a:buSzPts val="1800"/>
              <a:buNone/>
              <a:defRPr sz="1100">
                <a:solidFill>
                  <a:srgbClr val="000000"/>
                </a:solidFill>
                <a:latin typeface="Arial"/>
                <a:ea typeface="Arial"/>
                <a:cs typeface="Arial"/>
                <a:sym typeface="Arial"/>
              </a:defRPr>
            </a:lvl2pPr>
            <a:lvl3pPr indent="-323850" lvl="2" marL="1371600" algn="l">
              <a:lnSpc>
                <a:spcPct val="90000"/>
              </a:lnSpc>
              <a:spcBef>
                <a:spcPts val="400"/>
              </a:spcBef>
              <a:spcAft>
                <a:spcPts val="0"/>
              </a:spcAft>
              <a:buSzPts val="1500"/>
              <a:buChar char="•"/>
              <a:defRPr sz="1100">
                <a:solidFill>
                  <a:srgbClr val="000000"/>
                </a:solidFill>
                <a:latin typeface="Arial"/>
                <a:ea typeface="Arial"/>
                <a:cs typeface="Arial"/>
                <a:sym typeface="Arial"/>
              </a:defRPr>
            </a:lvl3pPr>
            <a:lvl4pPr indent="-317500" lvl="3" marL="1828800" algn="l">
              <a:lnSpc>
                <a:spcPct val="90000"/>
              </a:lnSpc>
              <a:spcBef>
                <a:spcPts val="400"/>
              </a:spcBef>
              <a:spcAft>
                <a:spcPts val="0"/>
              </a:spcAft>
              <a:buSzPts val="1400"/>
              <a:buChar char="•"/>
              <a:defRPr sz="1100">
                <a:solidFill>
                  <a:srgbClr val="000000"/>
                </a:solidFill>
                <a:latin typeface="Arial"/>
                <a:ea typeface="Arial"/>
                <a:cs typeface="Arial"/>
                <a:sym typeface="Arial"/>
              </a:defRPr>
            </a:lvl4pPr>
            <a:lvl5pPr indent="-317500" lvl="4" marL="2286000" algn="l">
              <a:lnSpc>
                <a:spcPct val="90000"/>
              </a:lnSpc>
              <a:spcBef>
                <a:spcPts val="400"/>
              </a:spcBef>
              <a:spcAft>
                <a:spcPts val="0"/>
              </a:spcAft>
              <a:buSzPts val="1400"/>
              <a:buChar char="•"/>
              <a:defRPr sz="1100">
                <a:solidFill>
                  <a:srgbClr val="000000"/>
                </a:solidFill>
                <a:latin typeface="Arial"/>
                <a:ea typeface="Arial"/>
                <a:cs typeface="Arial"/>
                <a:sym typeface="Arial"/>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132" name="Google Shape;132;p34"/>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169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133" name="Shape 133"/>
        <p:cNvGrpSpPr/>
        <p:nvPr/>
      </p:nvGrpSpPr>
      <p:grpSpPr>
        <a:xfrm>
          <a:off x="0" y="0"/>
          <a:ext cx="0" cy="0"/>
          <a:chOff x="0" y="0"/>
          <a:chExt cx="0" cy="0"/>
        </a:xfrm>
      </p:grpSpPr>
      <p:pic>
        <p:nvPicPr>
          <p:cNvPr id="134" name="Google Shape;134;p35"/>
          <p:cNvPicPr preferRelativeResize="0"/>
          <p:nvPr/>
        </p:nvPicPr>
        <p:blipFill rotWithShape="1">
          <a:blip r:embed="rId2">
            <a:alphaModFix/>
          </a:blip>
          <a:srcRect b="0" l="0" r="0" t="0"/>
          <a:stretch/>
        </p:blipFill>
        <p:spPr>
          <a:xfrm>
            <a:off x="750418" y="314575"/>
            <a:ext cx="3742844" cy="4574586"/>
          </a:xfrm>
          <a:prstGeom prst="rect">
            <a:avLst/>
          </a:prstGeom>
          <a:noFill/>
          <a:ln>
            <a:noFill/>
          </a:ln>
        </p:spPr>
      </p:pic>
      <p:sp>
        <p:nvSpPr>
          <p:cNvPr id="135" name="Google Shape;135;p35"/>
          <p:cNvSpPr/>
          <p:nvPr>
            <p:ph idx="2" type="pic"/>
          </p:nvPr>
        </p:nvSpPr>
        <p:spPr>
          <a:xfrm>
            <a:off x="4686299" y="0"/>
            <a:ext cx="4457701" cy="5143500"/>
          </a:xfrm>
          <a:prstGeom prst="rect">
            <a:avLst/>
          </a:prstGeom>
          <a:solidFill>
            <a:srgbClr val="F2F2F2"/>
          </a:solidFill>
          <a:ln>
            <a:noFill/>
          </a:ln>
          <a:effectLst>
            <a:outerShdw blurRad="254000" rotWithShape="0" algn="ctr" dir="5400000" dist="127000">
              <a:srgbClr val="000000">
                <a:alpha val="10980"/>
              </a:srgbClr>
            </a:outerShdw>
          </a:effectLst>
        </p:spPr>
      </p:sp>
      <p:sp>
        <p:nvSpPr>
          <p:cNvPr id="136" name="Google Shape;136;p35"/>
          <p:cNvSpPr/>
          <p:nvPr/>
        </p:nvSpPr>
        <p:spPr>
          <a:xfrm rot="-5400000">
            <a:off x="874906" y="67201"/>
            <a:ext cx="4059388" cy="5009099"/>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37" name="Google Shape;137;p35"/>
          <p:cNvSpPr txBox="1"/>
          <p:nvPr>
            <p:ph idx="1" type="body"/>
          </p:nvPr>
        </p:nvSpPr>
        <p:spPr>
          <a:xfrm>
            <a:off x="628649" y="742950"/>
            <a:ext cx="4562510" cy="4385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None/>
              <a:defRPr b="1" i="0">
                <a:solidFill>
                  <a:srgbClr val="FEBD43"/>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38" name="Google Shape;138;p35"/>
          <p:cNvSpPr txBox="1"/>
          <p:nvPr>
            <p:ph idx="3" type="body"/>
          </p:nvPr>
        </p:nvSpPr>
        <p:spPr>
          <a:xfrm>
            <a:off x="628649" y="1181531"/>
            <a:ext cx="4562510" cy="100656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None/>
              <a:defRPr b="1" sz="3300">
                <a:solidFill>
                  <a:schemeClr val="lt1"/>
                </a:solidFill>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39" name="Google Shape;139;p35"/>
          <p:cNvSpPr txBox="1"/>
          <p:nvPr>
            <p:ph idx="4" type="body"/>
          </p:nvPr>
        </p:nvSpPr>
        <p:spPr>
          <a:xfrm>
            <a:off x="628650" y="2188091"/>
            <a:ext cx="4562509" cy="2212459"/>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rgbClr val="000000"/>
              </a:buClr>
              <a:buSzPts val="2100"/>
              <a:buNone/>
              <a:defRPr sz="11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140" name="Google Shape;140;p35"/>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3" name="Shape 13"/>
        <p:cNvGrpSpPr/>
        <p:nvPr/>
      </p:nvGrpSpPr>
      <p:grpSpPr>
        <a:xfrm>
          <a:off x="0" y="0"/>
          <a:ext cx="0" cy="0"/>
          <a:chOff x="0" y="0"/>
          <a:chExt cx="0" cy="0"/>
        </a:xfrm>
      </p:grpSpPr>
      <p:sp>
        <p:nvSpPr>
          <p:cNvPr id="14" name="Google Shape;14;p20"/>
          <p:cNvSpPr/>
          <p:nvPr/>
        </p:nvSpPr>
        <p:spPr>
          <a:xfrm>
            <a:off x="5025300" y="1268375"/>
            <a:ext cx="4118700" cy="3297600"/>
          </a:xfrm>
          <a:prstGeom prst="rect">
            <a:avLst/>
          </a:prstGeom>
          <a:solidFill>
            <a:srgbClr val="C8D0E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5" name="Google Shape;15;p20"/>
          <p:cNvSpPr txBox="1"/>
          <p:nvPr>
            <p:ph idx="1" type="body"/>
          </p:nvPr>
        </p:nvSpPr>
        <p:spPr>
          <a:xfrm>
            <a:off x="628650" y="1240908"/>
            <a:ext cx="3857079" cy="4385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Font typeface="Montserrat SemiBold"/>
              <a:buNone/>
              <a:defRPr i="0" sz="20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6" name="Google Shape;16;p20"/>
          <p:cNvSpPr txBox="1"/>
          <p:nvPr>
            <p:ph idx="2" type="body"/>
          </p:nvPr>
        </p:nvSpPr>
        <p:spPr>
          <a:xfrm>
            <a:off x="628650" y="1679489"/>
            <a:ext cx="3857100" cy="1006500"/>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800"/>
              </a:spcBef>
              <a:spcAft>
                <a:spcPts val="0"/>
              </a:spcAft>
              <a:buSzPts val="2100"/>
              <a:buNone/>
              <a:defRPr b="1" i="0" sz="3300"/>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7" name="Google Shape;17;p20"/>
          <p:cNvSpPr txBox="1"/>
          <p:nvPr>
            <p:ph idx="3" type="body"/>
          </p:nvPr>
        </p:nvSpPr>
        <p:spPr>
          <a:xfrm>
            <a:off x="628649" y="2916972"/>
            <a:ext cx="3823500" cy="13146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rgbClr val="000000"/>
              </a:buClr>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5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8" name="Google Shape;18;p20"/>
          <p:cNvSpPr/>
          <p:nvPr>
            <p:ph idx="4" type="pic"/>
          </p:nvPr>
        </p:nvSpPr>
        <p:spPr>
          <a:xfrm>
            <a:off x="5491350" y="577525"/>
            <a:ext cx="3186600" cy="3480000"/>
          </a:xfrm>
          <a:prstGeom prst="rect">
            <a:avLst/>
          </a:prstGeom>
          <a:solidFill>
            <a:srgbClr val="F2F2F2"/>
          </a:solidFill>
          <a:ln>
            <a:noFill/>
          </a:ln>
          <a:effectLst>
            <a:outerShdw blurRad="254000" rotWithShape="0" algn="ctr" dir="5400000" dist="127000">
              <a:srgbClr val="000000">
                <a:alpha val="10980"/>
              </a:srgbClr>
            </a:outerShdw>
          </a:effectLst>
        </p:spPr>
      </p:sp>
      <p:pic>
        <p:nvPicPr>
          <p:cNvPr id="19" name="Google Shape;19;p20"/>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bg>
      <p:bgPr>
        <a:solidFill>
          <a:schemeClr val="lt2"/>
        </a:solidFill>
      </p:bgPr>
    </p:bg>
    <p:spTree>
      <p:nvGrpSpPr>
        <p:cNvPr id="141" name="Shape 141"/>
        <p:cNvGrpSpPr/>
        <p:nvPr/>
      </p:nvGrpSpPr>
      <p:grpSpPr>
        <a:xfrm>
          <a:off x="0" y="0"/>
          <a:ext cx="0" cy="0"/>
          <a:chOff x="0" y="0"/>
          <a:chExt cx="0" cy="0"/>
        </a:xfrm>
      </p:grpSpPr>
      <p:sp>
        <p:nvSpPr>
          <p:cNvPr id="142" name="Google Shape;142;p36"/>
          <p:cNvSpPr/>
          <p:nvPr/>
        </p:nvSpPr>
        <p:spPr>
          <a:xfrm flipH="1" rot="10800000">
            <a:off x="1" y="1805650"/>
            <a:ext cx="9144000" cy="333785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43" name="Google Shape;143;p36"/>
          <p:cNvSpPr/>
          <p:nvPr/>
        </p:nvSpPr>
        <p:spPr>
          <a:xfrm>
            <a:off x="440120" y="1128532"/>
            <a:ext cx="1905572" cy="3407299"/>
          </a:xfrm>
          <a:prstGeom prst="rect">
            <a:avLst/>
          </a:prstGeom>
          <a:solidFill>
            <a:srgbClr val="FFFFFF"/>
          </a:solidFill>
          <a:ln>
            <a:noFill/>
          </a:ln>
          <a:effectLst>
            <a:outerShdw blurRad="142875" rotWithShape="0" algn="bl" dir="5700000" dist="9525">
              <a:srgbClr val="000000">
                <a:alpha val="1098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 name="Google Shape;144;p36"/>
          <p:cNvSpPr/>
          <p:nvPr/>
        </p:nvSpPr>
        <p:spPr>
          <a:xfrm>
            <a:off x="6835009" y="1128532"/>
            <a:ext cx="1905572" cy="3407299"/>
          </a:xfrm>
          <a:prstGeom prst="rect">
            <a:avLst/>
          </a:prstGeom>
          <a:solidFill>
            <a:srgbClr val="FFFFFF"/>
          </a:solidFill>
          <a:ln>
            <a:noFill/>
          </a:ln>
          <a:effectLst>
            <a:outerShdw blurRad="142875" rotWithShape="0" algn="bl" dir="5700000" dist="9525">
              <a:srgbClr val="000000">
                <a:alpha val="1098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5" name="Google Shape;145;p36"/>
          <p:cNvSpPr/>
          <p:nvPr/>
        </p:nvSpPr>
        <p:spPr>
          <a:xfrm>
            <a:off x="2571750" y="1128532"/>
            <a:ext cx="1905572" cy="3407299"/>
          </a:xfrm>
          <a:prstGeom prst="rect">
            <a:avLst/>
          </a:prstGeom>
          <a:solidFill>
            <a:srgbClr val="FFFFFF"/>
          </a:solidFill>
          <a:ln>
            <a:noFill/>
          </a:ln>
          <a:effectLst>
            <a:outerShdw blurRad="142875" rotWithShape="0" algn="bl" dir="5700000" dist="9525">
              <a:srgbClr val="000000">
                <a:alpha val="1098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 name="Google Shape;146;p36"/>
          <p:cNvSpPr/>
          <p:nvPr/>
        </p:nvSpPr>
        <p:spPr>
          <a:xfrm>
            <a:off x="4703380" y="1128532"/>
            <a:ext cx="1905572" cy="3407299"/>
          </a:xfrm>
          <a:prstGeom prst="rect">
            <a:avLst/>
          </a:prstGeom>
          <a:solidFill>
            <a:srgbClr val="FFFFFF"/>
          </a:solidFill>
          <a:ln>
            <a:noFill/>
          </a:ln>
          <a:effectLst>
            <a:outerShdw blurRad="142875" rotWithShape="0" algn="bl" dir="5700000" dist="9525">
              <a:srgbClr val="000000">
                <a:alpha val="1098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 name="Google Shape;147;p36"/>
          <p:cNvSpPr txBox="1"/>
          <p:nvPr>
            <p:ph idx="1" type="body"/>
          </p:nvPr>
        </p:nvSpPr>
        <p:spPr>
          <a:xfrm>
            <a:off x="534385" y="2932147"/>
            <a:ext cx="1717043" cy="230802"/>
          </a:xfrm>
          <a:prstGeom prst="rect">
            <a:avLst/>
          </a:prstGeom>
          <a:noFill/>
          <a:ln>
            <a:noFill/>
          </a:ln>
        </p:spPr>
        <p:txBody>
          <a:bodyPr anchorCtr="0" anchor="ctr" bIns="34275" lIns="68575" spcFirstLastPara="1" rIns="68575" wrap="square" tIns="34275">
            <a:spAutoFit/>
          </a:bodyPr>
          <a:lstStyle>
            <a:lvl1pPr indent="-228600" lvl="0" marL="457200" algn="l">
              <a:lnSpc>
                <a:spcPct val="90000"/>
              </a:lnSpc>
              <a:spcBef>
                <a:spcPts val="800"/>
              </a:spcBef>
              <a:spcAft>
                <a:spcPts val="0"/>
              </a:spcAft>
              <a:buSzPts val="2100"/>
              <a:buNone/>
              <a:defRPr b="1" sz="1100">
                <a:solidFill>
                  <a:schemeClr val="accent3"/>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48" name="Google Shape;148;p36"/>
          <p:cNvSpPr txBox="1"/>
          <p:nvPr>
            <p:ph idx="2" type="body"/>
          </p:nvPr>
        </p:nvSpPr>
        <p:spPr>
          <a:xfrm>
            <a:off x="534385" y="3238137"/>
            <a:ext cx="1717043" cy="121184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49" name="Google Shape;149;p36"/>
          <p:cNvSpPr txBox="1"/>
          <p:nvPr>
            <p:ph idx="3" type="body"/>
          </p:nvPr>
        </p:nvSpPr>
        <p:spPr>
          <a:xfrm>
            <a:off x="2681823" y="2932147"/>
            <a:ext cx="1717042" cy="2286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SzPts val="2100"/>
              <a:buNone/>
              <a:defRPr b="1" i="0" sz="1100" u="none" cap="none" strike="noStrike">
                <a:solidFill>
                  <a:schemeClr val="accent6"/>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50" name="Google Shape;150;p36"/>
          <p:cNvSpPr txBox="1"/>
          <p:nvPr>
            <p:ph idx="4" type="body"/>
          </p:nvPr>
        </p:nvSpPr>
        <p:spPr>
          <a:xfrm>
            <a:off x="4800600" y="2932147"/>
            <a:ext cx="1717042" cy="2286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SzPts val="2100"/>
              <a:buNone/>
              <a:defRPr b="1" i="0" sz="1100" u="none" cap="none" strike="noStrike">
                <a:solidFill>
                  <a:schemeClr val="accent3"/>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51" name="Google Shape;151;p36"/>
          <p:cNvSpPr txBox="1"/>
          <p:nvPr>
            <p:ph idx="5" type="body"/>
          </p:nvPr>
        </p:nvSpPr>
        <p:spPr>
          <a:xfrm>
            <a:off x="6929273" y="2932147"/>
            <a:ext cx="1717042" cy="2286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SzPts val="2100"/>
              <a:buNone/>
              <a:defRPr b="1" i="0" sz="1100" u="none" cap="none" strike="noStrike">
                <a:solidFill>
                  <a:schemeClr val="accent5"/>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52" name="Google Shape;152;p36"/>
          <p:cNvSpPr/>
          <p:nvPr>
            <p:ph idx="6" type="pic"/>
          </p:nvPr>
        </p:nvSpPr>
        <p:spPr>
          <a:xfrm>
            <a:off x="436428" y="1126674"/>
            <a:ext cx="1905572" cy="1640713"/>
          </a:xfrm>
          <a:prstGeom prst="rect">
            <a:avLst/>
          </a:prstGeom>
          <a:solidFill>
            <a:srgbClr val="F2F2F2"/>
          </a:solidFill>
          <a:ln>
            <a:noFill/>
          </a:ln>
        </p:spPr>
      </p:sp>
      <p:sp>
        <p:nvSpPr>
          <p:cNvPr id="153" name="Google Shape;153;p36"/>
          <p:cNvSpPr/>
          <p:nvPr>
            <p:ph idx="7" type="pic"/>
          </p:nvPr>
        </p:nvSpPr>
        <p:spPr>
          <a:xfrm>
            <a:off x="2571749" y="1126674"/>
            <a:ext cx="1905572" cy="1640713"/>
          </a:xfrm>
          <a:prstGeom prst="rect">
            <a:avLst/>
          </a:prstGeom>
          <a:solidFill>
            <a:srgbClr val="F2F2F2"/>
          </a:solidFill>
          <a:ln>
            <a:noFill/>
          </a:ln>
        </p:spPr>
      </p:sp>
      <p:sp>
        <p:nvSpPr>
          <p:cNvPr id="154" name="Google Shape;154;p36"/>
          <p:cNvSpPr/>
          <p:nvPr>
            <p:ph idx="8" type="pic"/>
          </p:nvPr>
        </p:nvSpPr>
        <p:spPr>
          <a:xfrm>
            <a:off x="4703380" y="1126674"/>
            <a:ext cx="1905572" cy="1640713"/>
          </a:xfrm>
          <a:prstGeom prst="rect">
            <a:avLst/>
          </a:prstGeom>
          <a:solidFill>
            <a:srgbClr val="F2F2F2"/>
          </a:solidFill>
          <a:ln>
            <a:noFill/>
          </a:ln>
        </p:spPr>
      </p:sp>
      <p:sp>
        <p:nvSpPr>
          <p:cNvPr id="155" name="Google Shape;155;p36"/>
          <p:cNvSpPr/>
          <p:nvPr>
            <p:ph idx="9" type="pic"/>
          </p:nvPr>
        </p:nvSpPr>
        <p:spPr>
          <a:xfrm>
            <a:off x="6831316" y="1126674"/>
            <a:ext cx="1905572" cy="1640713"/>
          </a:xfrm>
          <a:prstGeom prst="rect">
            <a:avLst/>
          </a:prstGeom>
          <a:solidFill>
            <a:srgbClr val="F2F2F2"/>
          </a:solidFill>
          <a:ln>
            <a:noFill/>
          </a:ln>
        </p:spPr>
      </p:sp>
      <p:sp>
        <p:nvSpPr>
          <p:cNvPr id="156" name="Google Shape;156;p36"/>
          <p:cNvSpPr txBox="1"/>
          <p:nvPr>
            <p:ph idx="13" type="body"/>
          </p:nvPr>
        </p:nvSpPr>
        <p:spPr>
          <a:xfrm>
            <a:off x="628650" y="342900"/>
            <a:ext cx="7946231" cy="5715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SzPts val="2100"/>
              <a:buNone/>
              <a:defRPr b="1" sz="3300">
                <a:solidFill>
                  <a:schemeClr val="dk1"/>
                </a:solidFill>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57" name="Google Shape;157;p36"/>
          <p:cNvSpPr txBox="1"/>
          <p:nvPr>
            <p:ph idx="14" type="body"/>
          </p:nvPr>
        </p:nvSpPr>
        <p:spPr>
          <a:xfrm>
            <a:off x="2681823" y="3238137"/>
            <a:ext cx="1717043" cy="121184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58" name="Google Shape;158;p36"/>
          <p:cNvSpPr txBox="1"/>
          <p:nvPr>
            <p:ph idx="15" type="body"/>
          </p:nvPr>
        </p:nvSpPr>
        <p:spPr>
          <a:xfrm>
            <a:off x="4797644" y="3238137"/>
            <a:ext cx="1717043" cy="121184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59" name="Google Shape;159;p36"/>
          <p:cNvSpPr txBox="1"/>
          <p:nvPr>
            <p:ph idx="16" type="body"/>
          </p:nvPr>
        </p:nvSpPr>
        <p:spPr>
          <a:xfrm>
            <a:off x="6942454" y="3238137"/>
            <a:ext cx="1717043" cy="121184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160" name="Google Shape;160;p36"/>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bg>
      <p:bgPr>
        <a:solidFill>
          <a:schemeClr val="lt2"/>
        </a:solidFill>
      </p:bgPr>
    </p:bg>
    <p:spTree>
      <p:nvGrpSpPr>
        <p:cNvPr id="161" name="Shape 161"/>
        <p:cNvGrpSpPr/>
        <p:nvPr/>
      </p:nvGrpSpPr>
      <p:grpSpPr>
        <a:xfrm>
          <a:off x="0" y="0"/>
          <a:ext cx="0" cy="0"/>
          <a:chOff x="0" y="0"/>
          <a:chExt cx="0" cy="0"/>
        </a:xfrm>
      </p:grpSpPr>
      <p:sp>
        <p:nvSpPr>
          <p:cNvPr id="162" name="Google Shape;162;p37"/>
          <p:cNvSpPr/>
          <p:nvPr/>
        </p:nvSpPr>
        <p:spPr>
          <a:xfrm rot="-5400000">
            <a:off x="2895010" y="-2910775"/>
            <a:ext cx="3322447" cy="9143998"/>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163" name="Google Shape;163;p37"/>
          <p:cNvPicPr preferRelativeResize="0"/>
          <p:nvPr/>
        </p:nvPicPr>
        <p:blipFill rotWithShape="1">
          <a:blip r:embed="rId2">
            <a:alphaModFix/>
          </a:blip>
          <a:srcRect b="31108" l="0" r="0" t="0"/>
          <a:stretch/>
        </p:blipFill>
        <p:spPr>
          <a:xfrm>
            <a:off x="342900" y="294314"/>
            <a:ext cx="3657655" cy="3200400"/>
          </a:xfrm>
          <a:prstGeom prst="rect">
            <a:avLst/>
          </a:prstGeom>
          <a:noFill/>
          <a:ln>
            <a:noFill/>
          </a:ln>
        </p:spPr>
      </p:pic>
      <p:sp>
        <p:nvSpPr>
          <p:cNvPr id="164" name="Google Shape;164;p37"/>
          <p:cNvSpPr/>
          <p:nvPr>
            <p:ph idx="2" type="pic"/>
          </p:nvPr>
        </p:nvSpPr>
        <p:spPr>
          <a:xfrm>
            <a:off x="561289" y="466580"/>
            <a:ext cx="3742508" cy="2855867"/>
          </a:xfrm>
          <a:prstGeom prst="rect">
            <a:avLst/>
          </a:prstGeom>
          <a:solidFill>
            <a:srgbClr val="F2F2F2"/>
          </a:solidFill>
          <a:ln>
            <a:noFill/>
          </a:ln>
          <a:effectLst>
            <a:outerShdw blurRad="254000" rotWithShape="0" algn="ctr" dir="5400000" dist="127000">
              <a:srgbClr val="000000">
                <a:alpha val="1960"/>
              </a:srgbClr>
            </a:outerShdw>
          </a:effectLst>
        </p:spPr>
      </p:sp>
      <p:sp>
        <p:nvSpPr>
          <p:cNvPr id="165" name="Google Shape;165;p37"/>
          <p:cNvSpPr txBox="1"/>
          <p:nvPr>
            <p:ph idx="1" type="body"/>
          </p:nvPr>
        </p:nvSpPr>
        <p:spPr>
          <a:xfrm>
            <a:off x="342900" y="3961295"/>
            <a:ext cx="2000250" cy="1021403"/>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66" name="Google Shape;166;p37"/>
          <p:cNvSpPr txBox="1"/>
          <p:nvPr>
            <p:ph idx="3" type="body"/>
          </p:nvPr>
        </p:nvSpPr>
        <p:spPr>
          <a:xfrm>
            <a:off x="2495550" y="3961295"/>
            <a:ext cx="2000250" cy="1021403"/>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67" name="Google Shape;167;p37"/>
          <p:cNvSpPr txBox="1"/>
          <p:nvPr>
            <p:ph idx="4" type="body"/>
          </p:nvPr>
        </p:nvSpPr>
        <p:spPr>
          <a:xfrm>
            <a:off x="4648200" y="3961295"/>
            <a:ext cx="2000250" cy="1021403"/>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68" name="Google Shape;168;p37"/>
          <p:cNvSpPr txBox="1"/>
          <p:nvPr>
            <p:ph idx="5" type="body"/>
          </p:nvPr>
        </p:nvSpPr>
        <p:spPr>
          <a:xfrm>
            <a:off x="6800850" y="3961295"/>
            <a:ext cx="2000250" cy="1021403"/>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69" name="Google Shape;169;p37"/>
          <p:cNvSpPr txBox="1"/>
          <p:nvPr>
            <p:ph idx="6" type="body"/>
          </p:nvPr>
        </p:nvSpPr>
        <p:spPr>
          <a:xfrm>
            <a:off x="342900" y="3666980"/>
            <a:ext cx="2000250" cy="29423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0"/>
              </a:spcBef>
              <a:spcAft>
                <a:spcPts val="0"/>
              </a:spcAft>
              <a:buSzPts val="2100"/>
              <a:buNone/>
              <a:defRPr b="1" i="0" sz="1100">
                <a:solidFill>
                  <a:schemeClr val="accent3"/>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70" name="Google Shape;170;p37"/>
          <p:cNvSpPr txBox="1"/>
          <p:nvPr>
            <p:ph idx="7" type="body"/>
          </p:nvPr>
        </p:nvSpPr>
        <p:spPr>
          <a:xfrm>
            <a:off x="2495550" y="3666980"/>
            <a:ext cx="2000250" cy="29423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0"/>
              </a:spcBef>
              <a:spcAft>
                <a:spcPts val="0"/>
              </a:spcAft>
              <a:buSzPts val="2100"/>
              <a:buNone/>
              <a:defRPr b="1" i="0" sz="1100">
                <a:solidFill>
                  <a:schemeClr val="accent4"/>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71" name="Google Shape;171;p37"/>
          <p:cNvSpPr txBox="1"/>
          <p:nvPr>
            <p:ph idx="8" type="body"/>
          </p:nvPr>
        </p:nvSpPr>
        <p:spPr>
          <a:xfrm>
            <a:off x="4648200" y="3666980"/>
            <a:ext cx="2000250" cy="29423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0"/>
              </a:spcBef>
              <a:spcAft>
                <a:spcPts val="0"/>
              </a:spcAft>
              <a:buSzPts val="2100"/>
              <a:buNone/>
              <a:defRPr b="1" i="0" sz="1100">
                <a:solidFill>
                  <a:schemeClr val="accent5"/>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72" name="Google Shape;172;p37"/>
          <p:cNvSpPr txBox="1"/>
          <p:nvPr>
            <p:ph idx="9" type="body"/>
          </p:nvPr>
        </p:nvSpPr>
        <p:spPr>
          <a:xfrm>
            <a:off x="6800850" y="3666980"/>
            <a:ext cx="2000250" cy="29423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0"/>
              </a:spcBef>
              <a:spcAft>
                <a:spcPts val="0"/>
              </a:spcAft>
              <a:buSzPts val="2100"/>
              <a:buNone/>
              <a:defRPr b="1" i="0" sz="1100">
                <a:solidFill>
                  <a:schemeClr val="accent6"/>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73" name="Google Shape;173;p37"/>
          <p:cNvSpPr txBox="1"/>
          <p:nvPr>
            <p:ph idx="13" type="body"/>
          </p:nvPr>
        </p:nvSpPr>
        <p:spPr>
          <a:xfrm>
            <a:off x="4572000" y="464344"/>
            <a:ext cx="3714750" cy="438150"/>
          </a:xfrm>
          <a:prstGeom prst="rect">
            <a:avLst/>
          </a:prstGeom>
          <a:noFill/>
          <a:ln>
            <a:noFill/>
          </a:ln>
        </p:spPr>
        <p:txBody>
          <a:bodyPr anchorCtr="0" anchor="ctr" bIns="34275" lIns="68575" spcFirstLastPara="1" rIns="68575" wrap="square" tIns="34275">
            <a:noAutofit/>
          </a:bodyPr>
          <a:lstStyle>
            <a:lvl1pPr indent="-361950" lvl="0" marL="457200" algn="l">
              <a:lnSpc>
                <a:spcPct val="90000"/>
              </a:lnSpc>
              <a:spcBef>
                <a:spcPts val="0"/>
              </a:spcBef>
              <a:spcAft>
                <a:spcPts val="0"/>
              </a:spcAft>
              <a:buSzPts val="2100"/>
              <a:buChar char="•"/>
              <a:defRPr b="1" sz="20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74" name="Google Shape;174;p37"/>
          <p:cNvSpPr txBox="1"/>
          <p:nvPr>
            <p:ph idx="14" type="body"/>
          </p:nvPr>
        </p:nvSpPr>
        <p:spPr>
          <a:xfrm>
            <a:off x="4572000" y="902494"/>
            <a:ext cx="3714750" cy="1006078"/>
          </a:xfrm>
          <a:prstGeom prst="rect">
            <a:avLst/>
          </a:prstGeom>
          <a:noFill/>
          <a:ln>
            <a:noFill/>
          </a:ln>
        </p:spPr>
        <p:txBody>
          <a:bodyPr anchorCtr="0" anchor="ctr" bIns="34275" lIns="68575" spcFirstLastPara="1" rIns="68575" wrap="square" tIns="34275">
            <a:noAutofit/>
          </a:bodyPr>
          <a:lstStyle>
            <a:lvl1pPr indent="-361950" lvl="0" marL="457200" algn="l">
              <a:lnSpc>
                <a:spcPct val="90000"/>
              </a:lnSpc>
              <a:spcBef>
                <a:spcPts val="0"/>
              </a:spcBef>
              <a:spcAft>
                <a:spcPts val="0"/>
              </a:spcAft>
              <a:buSzPts val="2100"/>
              <a:buChar char="•"/>
              <a:defRPr b="1" sz="3300"/>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75" name="Google Shape;175;p37"/>
          <p:cNvSpPr txBox="1"/>
          <p:nvPr>
            <p:ph idx="15" type="body"/>
          </p:nvPr>
        </p:nvSpPr>
        <p:spPr>
          <a:xfrm>
            <a:off x="4572000" y="1908572"/>
            <a:ext cx="3714750" cy="1327256"/>
          </a:xfrm>
          <a:prstGeom prst="rect">
            <a:avLst/>
          </a:prstGeom>
          <a:noFill/>
          <a:ln>
            <a:noFill/>
          </a:ln>
        </p:spPr>
        <p:txBody>
          <a:bodyPr anchorCtr="0" anchor="t" bIns="34275" lIns="68575" spcFirstLastPara="1" rIns="68575" wrap="square" tIns="34275">
            <a:spAutoFit/>
          </a:bodyPr>
          <a:lstStyle>
            <a:lvl1pPr indent="-361950" lvl="0" marL="457200" algn="l">
              <a:lnSpc>
                <a:spcPct val="90000"/>
              </a:lnSpc>
              <a:spcBef>
                <a:spcPts val="0"/>
              </a:spcBef>
              <a:spcAft>
                <a:spcPts val="0"/>
              </a:spcAft>
              <a:buSzPts val="2100"/>
              <a:buChar char="•"/>
              <a:defRPr sz="8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176" name="Google Shape;176;p37"/>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177" name="Shape 177"/>
        <p:cNvGrpSpPr/>
        <p:nvPr/>
      </p:nvGrpSpPr>
      <p:grpSpPr>
        <a:xfrm>
          <a:off x="0" y="0"/>
          <a:ext cx="0" cy="0"/>
          <a:chOff x="0" y="0"/>
          <a:chExt cx="0" cy="0"/>
        </a:xfrm>
      </p:grpSpPr>
      <p:sp>
        <p:nvSpPr>
          <p:cNvPr id="178" name="Google Shape;178;p38"/>
          <p:cNvSpPr txBox="1"/>
          <p:nvPr>
            <p:ph type="title"/>
          </p:nvPr>
        </p:nvSpPr>
        <p:spPr>
          <a:xfrm>
            <a:off x="628651" y="2571750"/>
            <a:ext cx="394335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9" name="Google Shape;179;p38"/>
          <p:cNvSpPr/>
          <p:nvPr>
            <p:ph idx="2" type="pic"/>
          </p:nvPr>
        </p:nvSpPr>
        <p:spPr>
          <a:xfrm>
            <a:off x="0" y="0"/>
            <a:ext cx="5715000" cy="2024055"/>
          </a:xfrm>
          <a:prstGeom prst="rect">
            <a:avLst/>
          </a:prstGeom>
          <a:solidFill>
            <a:srgbClr val="F2F2F2"/>
          </a:solidFill>
          <a:ln>
            <a:noFill/>
          </a:ln>
        </p:spPr>
      </p:sp>
      <p:sp>
        <p:nvSpPr>
          <p:cNvPr id="180" name="Google Shape;180;p38"/>
          <p:cNvSpPr/>
          <p:nvPr/>
        </p:nvSpPr>
        <p:spPr>
          <a:xfrm>
            <a:off x="5591267" y="0"/>
            <a:ext cx="3552733" cy="5143500"/>
          </a:xfrm>
          <a:prstGeom prst="rect">
            <a:avLst/>
          </a:prstGeom>
          <a:solidFill>
            <a:srgbClr val="F2F5FB"/>
          </a:solidFill>
          <a:ln>
            <a:noFill/>
          </a:ln>
          <a:effectLst>
            <a:outerShdw blurRad="254000" rotWithShape="0" algn="ctr" dir="5400000" dist="127000">
              <a:srgbClr val="000000">
                <a:alpha val="1098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81" name="Google Shape;181;p38"/>
          <p:cNvSpPr txBox="1"/>
          <p:nvPr>
            <p:ph idx="1" type="body"/>
          </p:nvPr>
        </p:nvSpPr>
        <p:spPr>
          <a:xfrm>
            <a:off x="628650" y="2128471"/>
            <a:ext cx="3943350" cy="456248"/>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82" name="Google Shape;182;p38"/>
          <p:cNvSpPr txBox="1"/>
          <p:nvPr>
            <p:ph idx="3" type="body"/>
          </p:nvPr>
        </p:nvSpPr>
        <p:spPr>
          <a:xfrm>
            <a:off x="628650" y="3586654"/>
            <a:ext cx="3943350" cy="1328245"/>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83" name="Google Shape;183;p38"/>
          <p:cNvSpPr txBox="1"/>
          <p:nvPr>
            <p:ph idx="4" type="body"/>
          </p:nvPr>
        </p:nvSpPr>
        <p:spPr>
          <a:xfrm>
            <a:off x="5886450" y="269858"/>
            <a:ext cx="2971800" cy="230802"/>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SzPts val="2100"/>
              <a:buNone/>
              <a:defRPr b="1" i="0" sz="11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84" name="Google Shape;184;p38"/>
          <p:cNvSpPr txBox="1"/>
          <p:nvPr>
            <p:ph idx="5" type="body"/>
          </p:nvPr>
        </p:nvSpPr>
        <p:spPr>
          <a:xfrm>
            <a:off x="5886450" y="508543"/>
            <a:ext cx="2971800" cy="830966"/>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Font typeface="Arial"/>
              <a:buNone/>
              <a:defRPr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85" name="Google Shape;185;p38"/>
          <p:cNvSpPr txBox="1"/>
          <p:nvPr>
            <p:ph idx="6" type="body"/>
          </p:nvPr>
        </p:nvSpPr>
        <p:spPr>
          <a:xfrm>
            <a:off x="5886450" y="1453156"/>
            <a:ext cx="2971800" cy="230802"/>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SzPts val="2100"/>
              <a:buNone/>
              <a:defRPr b="1" i="0" sz="11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86" name="Google Shape;186;p38"/>
          <p:cNvSpPr txBox="1"/>
          <p:nvPr>
            <p:ph idx="7" type="body"/>
          </p:nvPr>
        </p:nvSpPr>
        <p:spPr>
          <a:xfrm>
            <a:off x="5886450" y="1691840"/>
            <a:ext cx="2971800" cy="830966"/>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Font typeface="Arial"/>
              <a:buNone/>
              <a:defRPr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87" name="Google Shape;187;p38"/>
          <p:cNvSpPr txBox="1"/>
          <p:nvPr>
            <p:ph idx="8" type="body"/>
          </p:nvPr>
        </p:nvSpPr>
        <p:spPr>
          <a:xfrm>
            <a:off x="5886450" y="2638424"/>
            <a:ext cx="2971800" cy="230802"/>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SzPts val="2100"/>
              <a:buNone/>
              <a:defRPr b="1" i="0" sz="11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88" name="Google Shape;188;p38"/>
          <p:cNvSpPr txBox="1"/>
          <p:nvPr>
            <p:ph idx="9" type="body"/>
          </p:nvPr>
        </p:nvSpPr>
        <p:spPr>
          <a:xfrm>
            <a:off x="5886450" y="2877109"/>
            <a:ext cx="2971800" cy="830966"/>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Font typeface="Arial"/>
              <a:buNone/>
              <a:defRPr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89" name="Google Shape;189;p38"/>
          <p:cNvSpPr txBox="1"/>
          <p:nvPr>
            <p:ph idx="13" type="body"/>
          </p:nvPr>
        </p:nvSpPr>
        <p:spPr>
          <a:xfrm>
            <a:off x="5886450" y="3821600"/>
            <a:ext cx="2971800" cy="230802"/>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SzPts val="2100"/>
              <a:buNone/>
              <a:defRPr b="1" i="0" sz="11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90" name="Google Shape;190;p38"/>
          <p:cNvSpPr txBox="1"/>
          <p:nvPr>
            <p:ph idx="14" type="body"/>
          </p:nvPr>
        </p:nvSpPr>
        <p:spPr>
          <a:xfrm>
            <a:off x="5886450" y="4060285"/>
            <a:ext cx="2971800" cy="830966"/>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Font typeface="Arial"/>
              <a:buNone/>
              <a:defRPr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191" name="Google Shape;191;p38"/>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192" name="Shape 192"/>
        <p:cNvGrpSpPr/>
        <p:nvPr/>
      </p:nvGrpSpPr>
      <p:grpSpPr>
        <a:xfrm>
          <a:off x="0" y="0"/>
          <a:ext cx="0" cy="0"/>
          <a:chOff x="0" y="0"/>
          <a:chExt cx="0" cy="0"/>
        </a:xfrm>
      </p:grpSpPr>
      <p:pic>
        <p:nvPicPr>
          <p:cNvPr id="193" name="Google Shape;193;p39"/>
          <p:cNvPicPr preferRelativeResize="0"/>
          <p:nvPr/>
        </p:nvPicPr>
        <p:blipFill rotWithShape="1">
          <a:blip r:embed="rId2">
            <a:alphaModFix/>
          </a:blip>
          <a:srcRect b="0" l="8284" r="8284" t="0"/>
          <a:stretch/>
        </p:blipFill>
        <p:spPr>
          <a:xfrm>
            <a:off x="0" y="0"/>
            <a:ext cx="4171951" cy="5143501"/>
          </a:xfrm>
          <a:prstGeom prst="rect">
            <a:avLst/>
          </a:prstGeom>
          <a:noFill/>
          <a:ln>
            <a:noFill/>
          </a:ln>
        </p:spPr>
      </p:pic>
      <p:sp>
        <p:nvSpPr>
          <p:cNvPr id="194" name="Google Shape;194;p39"/>
          <p:cNvSpPr/>
          <p:nvPr/>
        </p:nvSpPr>
        <p:spPr>
          <a:xfrm>
            <a:off x="-4400" y="0"/>
            <a:ext cx="4172100" cy="5143500"/>
          </a:xfrm>
          <a:prstGeom prst="rect">
            <a:avLst/>
          </a:prstGeom>
          <a:solidFill>
            <a:srgbClr val="1E264C">
              <a:alpha val="83137"/>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95" name="Google Shape;195;p39"/>
          <p:cNvSpPr txBox="1"/>
          <p:nvPr>
            <p:ph type="title"/>
          </p:nvPr>
        </p:nvSpPr>
        <p:spPr>
          <a:xfrm>
            <a:off x="4591469" y="1014778"/>
            <a:ext cx="394335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6" name="Google Shape;196;p39"/>
          <p:cNvSpPr txBox="1"/>
          <p:nvPr>
            <p:ph idx="1" type="body"/>
          </p:nvPr>
        </p:nvSpPr>
        <p:spPr>
          <a:xfrm>
            <a:off x="4591468" y="571500"/>
            <a:ext cx="3943350" cy="456248"/>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97" name="Google Shape;197;p39"/>
          <p:cNvSpPr txBox="1"/>
          <p:nvPr>
            <p:ph idx="2" type="body"/>
          </p:nvPr>
        </p:nvSpPr>
        <p:spPr>
          <a:xfrm>
            <a:off x="4591050" y="2092872"/>
            <a:ext cx="3943350" cy="1402276"/>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98" name="Google Shape;198;p39"/>
          <p:cNvSpPr txBox="1"/>
          <p:nvPr>
            <p:ph idx="3" type="body"/>
          </p:nvPr>
        </p:nvSpPr>
        <p:spPr>
          <a:xfrm>
            <a:off x="4591050" y="3662692"/>
            <a:ext cx="3943350" cy="1021403"/>
          </a:xfrm>
          <a:prstGeom prst="rect">
            <a:avLst/>
          </a:prstGeom>
          <a:noFill/>
          <a:ln>
            <a:noFill/>
          </a:ln>
        </p:spPr>
        <p:txBody>
          <a:bodyPr anchorCtr="0" anchor="t" bIns="34275" lIns="68575" spcFirstLastPara="1" rIns="68575" wrap="square" tIns="34275">
            <a:spAutoFit/>
          </a:bodyPr>
          <a:lstStyle>
            <a:lvl1pPr indent="-279400" lvl="0" marL="457200" algn="l">
              <a:lnSpc>
                <a:spcPct val="150000"/>
              </a:lnSpc>
              <a:spcBef>
                <a:spcPts val="0"/>
              </a:spcBef>
              <a:spcAft>
                <a:spcPts val="0"/>
              </a:spcAft>
              <a:buClr>
                <a:schemeClr val="dk1"/>
              </a:buClr>
              <a:buSzPts val="800"/>
              <a:buFont typeface="Arial"/>
              <a:buChar char="•"/>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99" name="Google Shape;199;p39"/>
          <p:cNvSpPr txBox="1"/>
          <p:nvPr>
            <p:ph idx="4" type="body"/>
          </p:nvPr>
        </p:nvSpPr>
        <p:spPr>
          <a:xfrm>
            <a:off x="642466" y="269858"/>
            <a:ext cx="2971800" cy="230802"/>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SzPts val="2100"/>
              <a:buNone/>
              <a:defRPr b="1" i="0" sz="11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00" name="Google Shape;200;p39"/>
          <p:cNvSpPr txBox="1"/>
          <p:nvPr>
            <p:ph idx="5" type="body"/>
          </p:nvPr>
        </p:nvSpPr>
        <p:spPr>
          <a:xfrm>
            <a:off x="642466" y="508543"/>
            <a:ext cx="2971800" cy="830966"/>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Font typeface="Arial"/>
              <a:buNone/>
              <a:defRPr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01" name="Google Shape;201;p39"/>
          <p:cNvSpPr txBox="1"/>
          <p:nvPr>
            <p:ph idx="6" type="body"/>
          </p:nvPr>
        </p:nvSpPr>
        <p:spPr>
          <a:xfrm>
            <a:off x="642466" y="1453156"/>
            <a:ext cx="2971800" cy="230802"/>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rgbClr val="FFFFFF"/>
              </a:buClr>
              <a:buSzPts val="2100"/>
              <a:buNone/>
              <a:defRPr b="1" i="0" sz="1100">
                <a:solidFill>
                  <a:srgbClr val="FFFFFF"/>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sp>
        <p:nvSpPr>
          <p:cNvPr id="202" name="Google Shape;202;p39"/>
          <p:cNvSpPr txBox="1"/>
          <p:nvPr>
            <p:ph idx="7" type="body"/>
          </p:nvPr>
        </p:nvSpPr>
        <p:spPr>
          <a:xfrm>
            <a:off x="642466" y="1691840"/>
            <a:ext cx="2971800" cy="830966"/>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Font typeface="Arial"/>
              <a:buNone/>
              <a:defRPr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03" name="Google Shape;203;p39"/>
          <p:cNvSpPr txBox="1"/>
          <p:nvPr>
            <p:ph idx="8" type="body"/>
          </p:nvPr>
        </p:nvSpPr>
        <p:spPr>
          <a:xfrm>
            <a:off x="642466" y="2638424"/>
            <a:ext cx="2971800" cy="230802"/>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rgbClr val="FFFFFF"/>
              </a:buClr>
              <a:buSzPts val="2100"/>
              <a:buNone/>
              <a:defRPr b="1" i="0" sz="1100">
                <a:solidFill>
                  <a:srgbClr val="FFFFFF"/>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sp>
        <p:nvSpPr>
          <p:cNvPr id="204" name="Google Shape;204;p39"/>
          <p:cNvSpPr txBox="1"/>
          <p:nvPr>
            <p:ph idx="9" type="body"/>
          </p:nvPr>
        </p:nvSpPr>
        <p:spPr>
          <a:xfrm>
            <a:off x="642466" y="2877109"/>
            <a:ext cx="2971800" cy="830966"/>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Font typeface="Arial"/>
              <a:buNone/>
              <a:defRPr sz="800">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05" name="Google Shape;205;p39"/>
          <p:cNvSpPr txBox="1"/>
          <p:nvPr>
            <p:ph idx="13" type="body"/>
          </p:nvPr>
        </p:nvSpPr>
        <p:spPr>
          <a:xfrm>
            <a:off x="642466" y="3821600"/>
            <a:ext cx="2971800" cy="230802"/>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rgbClr val="FFFFFF"/>
              </a:buClr>
              <a:buSzPts val="2100"/>
              <a:buNone/>
              <a:defRPr b="1" i="0" sz="1100">
                <a:solidFill>
                  <a:srgbClr val="FFFFFF"/>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sp>
        <p:nvSpPr>
          <p:cNvPr id="206" name="Google Shape;206;p39"/>
          <p:cNvSpPr txBox="1"/>
          <p:nvPr>
            <p:ph idx="14" type="body"/>
          </p:nvPr>
        </p:nvSpPr>
        <p:spPr>
          <a:xfrm>
            <a:off x="642466" y="4060285"/>
            <a:ext cx="2971800" cy="830966"/>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rgbClr val="FFFFFF"/>
              </a:buClr>
              <a:buSzPts val="2100"/>
              <a:buFont typeface="Arial"/>
              <a:buNone/>
              <a:defRPr sz="800">
                <a:solidFill>
                  <a:srgbClr val="FFFFFF"/>
                </a:solidFill>
                <a:latin typeface="Montserrat"/>
                <a:ea typeface="Montserrat"/>
                <a:cs typeface="Montserrat"/>
                <a:sym typeface="Montserrat"/>
              </a:defRPr>
            </a:lvl1pPr>
            <a:lvl2pPr indent="-342900" lvl="1" marL="914400" algn="l">
              <a:lnSpc>
                <a:spcPct val="90000"/>
              </a:lnSpc>
              <a:spcBef>
                <a:spcPts val="400"/>
              </a:spcBef>
              <a:spcAft>
                <a:spcPts val="0"/>
              </a:spcAft>
              <a:buClr>
                <a:srgbClr val="FFFFFF"/>
              </a:buClr>
              <a:buSzPts val="1800"/>
              <a:buChar char="•"/>
              <a:defRPr>
                <a:solidFill>
                  <a:srgbClr val="FFFFFF"/>
                </a:solidFill>
              </a:defRPr>
            </a:lvl2pPr>
            <a:lvl3pPr indent="-323850" lvl="2" marL="1371600" algn="l">
              <a:lnSpc>
                <a:spcPct val="90000"/>
              </a:lnSpc>
              <a:spcBef>
                <a:spcPts val="400"/>
              </a:spcBef>
              <a:spcAft>
                <a:spcPts val="0"/>
              </a:spcAft>
              <a:buClr>
                <a:srgbClr val="FFFFFF"/>
              </a:buClr>
              <a:buSzPts val="1500"/>
              <a:buChar char="•"/>
              <a:defRPr>
                <a:solidFill>
                  <a:srgbClr val="FFFFFF"/>
                </a:solidFill>
              </a:defRPr>
            </a:lvl3pPr>
            <a:lvl4pPr indent="-317500" lvl="3" marL="1828800" algn="l">
              <a:lnSpc>
                <a:spcPct val="90000"/>
              </a:lnSpc>
              <a:spcBef>
                <a:spcPts val="400"/>
              </a:spcBef>
              <a:spcAft>
                <a:spcPts val="0"/>
              </a:spcAft>
              <a:buClr>
                <a:srgbClr val="FFFFFF"/>
              </a:buClr>
              <a:buSzPts val="1400"/>
              <a:buChar char="•"/>
              <a:defRPr>
                <a:solidFill>
                  <a:srgbClr val="FFFFFF"/>
                </a:solidFill>
              </a:defRPr>
            </a:lvl4pPr>
            <a:lvl5pPr indent="-317500" lvl="4" marL="2286000" algn="l">
              <a:lnSpc>
                <a:spcPct val="90000"/>
              </a:lnSpc>
              <a:spcBef>
                <a:spcPts val="400"/>
              </a:spcBef>
              <a:spcAft>
                <a:spcPts val="0"/>
              </a:spcAft>
              <a:buClr>
                <a:srgbClr val="FFFFFF"/>
              </a:buClr>
              <a:buSzPts val="1400"/>
              <a:buChar char="•"/>
              <a:defRPr>
                <a:solidFill>
                  <a:srgbClr val="FFFFFF"/>
                </a:solidFill>
              </a:defRPr>
            </a:lvl5pPr>
            <a:lvl6pPr indent="-317500" lvl="5" marL="2743200" algn="l">
              <a:lnSpc>
                <a:spcPct val="90000"/>
              </a:lnSpc>
              <a:spcBef>
                <a:spcPts val="400"/>
              </a:spcBef>
              <a:spcAft>
                <a:spcPts val="0"/>
              </a:spcAft>
              <a:buClr>
                <a:srgbClr val="FFFFFF"/>
              </a:buClr>
              <a:buSzPts val="1400"/>
              <a:buChar char="•"/>
              <a:defRPr>
                <a:solidFill>
                  <a:srgbClr val="FFFFFF"/>
                </a:solidFill>
              </a:defRPr>
            </a:lvl6pPr>
            <a:lvl7pPr indent="-317500" lvl="6" marL="3200400" algn="l">
              <a:lnSpc>
                <a:spcPct val="90000"/>
              </a:lnSpc>
              <a:spcBef>
                <a:spcPts val="400"/>
              </a:spcBef>
              <a:spcAft>
                <a:spcPts val="0"/>
              </a:spcAft>
              <a:buClr>
                <a:srgbClr val="FFFFFF"/>
              </a:buClr>
              <a:buSzPts val="1400"/>
              <a:buChar char="•"/>
              <a:defRPr>
                <a:solidFill>
                  <a:srgbClr val="FFFFFF"/>
                </a:solidFill>
              </a:defRPr>
            </a:lvl7pPr>
            <a:lvl8pPr indent="-317500" lvl="7" marL="3657600" algn="l">
              <a:lnSpc>
                <a:spcPct val="90000"/>
              </a:lnSpc>
              <a:spcBef>
                <a:spcPts val="400"/>
              </a:spcBef>
              <a:spcAft>
                <a:spcPts val="0"/>
              </a:spcAft>
              <a:buClr>
                <a:srgbClr val="FFFFFF"/>
              </a:buClr>
              <a:buSzPts val="1400"/>
              <a:buChar char="•"/>
              <a:defRPr>
                <a:solidFill>
                  <a:srgbClr val="FFFFFF"/>
                </a:solidFill>
              </a:defRPr>
            </a:lvl8pPr>
            <a:lvl9pPr indent="-317500" lvl="8" marL="4114800" algn="l">
              <a:lnSpc>
                <a:spcPct val="90000"/>
              </a:lnSpc>
              <a:spcBef>
                <a:spcPts val="400"/>
              </a:spcBef>
              <a:spcAft>
                <a:spcPts val="0"/>
              </a:spcAft>
              <a:buClr>
                <a:srgbClr val="FFFFFF"/>
              </a:buClr>
              <a:buSzPts val="1400"/>
              <a:buChar char="•"/>
              <a:defRPr>
                <a:solidFill>
                  <a:srgbClr val="FFFFFF"/>
                </a:solidFill>
              </a:defRPr>
            </a:lvl9pPr>
          </a:lstStyle>
          <a:p/>
        </p:txBody>
      </p:sp>
      <p:pic>
        <p:nvPicPr>
          <p:cNvPr id="207" name="Google Shape;207;p39"/>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1">
  <p:cSld name="10_Custom Layout_1">
    <p:spTree>
      <p:nvGrpSpPr>
        <p:cNvPr id="208" name="Shape 208"/>
        <p:cNvGrpSpPr/>
        <p:nvPr/>
      </p:nvGrpSpPr>
      <p:grpSpPr>
        <a:xfrm>
          <a:off x="0" y="0"/>
          <a:ext cx="0" cy="0"/>
          <a:chOff x="0" y="0"/>
          <a:chExt cx="0" cy="0"/>
        </a:xfrm>
      </p:grpSpPr>
      <p:sp>
        <p:nvSpPr>
          <p:cNvPr id="209" name="Google Shape;209;p40"/>
          <p:cNvSpPr/>
          <p:nvPr/>
        </p:nvSpPr>
        <p:spPr>
          <a:xfrm>
            <a:off x="3" y="0"/>
            <a:ext cx="41721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10" name="Google Shape;210;p40"/>
          <p:cNvSpPr txBox="1"/>
          <p:nvPr>
            <p:ph type="title"/>
          </p:nvPr>
        </p:nvSpPr>
        <p:spPr>
          <a:xfrm>
            <a:off x="4591469" y="1014778"/>
            <a:ext cx="39432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1" name="Google Shape;211;p40"/>
          <p:cNvSpPr txBox="1"/>
          <p:nvPr>
            <p:ph idx="1" type="body"/>
          </p:nvPr>
        </p:nvSpPr>
        <p:spPr>
          <a:xfrm>
            <a:off x="4591468" y="571500"/>
            <a:ext cx="3943200" cy="4563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12" name="Google Shape;212;p40"/>
          <p:cNvSpPr txBox="1"/>
          <p:nvPr>
            <p:ph idx="2" type="body"/>
          </p:nvPr>
        </p:nvSpPr>
        <p:spPr>
          <a:xfrm>
            <a:off x="4591050" y="2092872"/>
            <a:ext cx="3943200" cy="1402200"/>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13" name="Google Shape;213;p40"/>
          <p:cNvSpPr txBox="1"/>
          <p:nvPr>
            <p:ph idx="3" type="body"/>
          </p:nvPr>
        </p:nvSpPr>
        <p:spPr>
          <a:xfrm>
            <a:off x="4591050" y="3662692"/>
            <a:ext cx="3943200" cy="1021500"/>
          </a:xfrm>
          <a:prstGeom prst="rect">
            <a:avLst/>
          </a:prstGeom>
          <a:noFill/>
          <a:ln>
            <a:noFill/>
          </a:ln>
        </p:spPr>
        <p:txBody>
          <a:bodyPr anchorCtr="0" anchor="t" bIns="34275" lIns="68575" spcFirstLastPara="1" rIns="68575" wrap="square" tIns="34275">
            <a:spAutoFit/>
          </a:bodyPr>
          <a:lstStyle>
            <a:lvl1pPr indent="-279400" lvl="0" marL="457200" algn="l">
              <a:lnSpc>
                <a:spcPct val="150000"/>
              </a:lnSpc>
              <a:spcBef>
                <a:spcPts val="0"/>
              </a:spcBef>
              <a:spcAft>
                <a:spcPts val="0"/>
              </a:spcAft>
              <a:buClr>
                <a:schemeClr val="dk1"/>
              </a:buClr>
              <a:buSzPts val="800"/>
              <a:buFont typeface="Arial"/>
              <a:buChar char="•"/>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14" name="Google Shape;214;p40"/>
          <p:cNvSpPr txBox="1"/>
          <p:nvPr>
            <p:ph idx="4" type="body"/>
          </p:nvPr>
        </p:nvSpPr>
        <p:spPr>
          <a:xfrm>
            <a:off x="642466" y="269858"/>
            <a:ext cx="2971800" cy="230700"/>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chemeClr val="lt1"/>
              </a:buClr>
              <a:buSzPts val="2100"/>
              <a:buNone/>
              <a:defRPr b="1" i="0" sz="110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15" name="Google Shape;215;p40"/>
          <p:cNvSpPr txBox="1"/>
          <p:nvPr>
            <p:ph idx="5" type="body"/>
          </p:nvPr>
        </p:nvSpPr>
        <p:spPr>
          <a:xfrm>
            <a:off x="642466" y="508543"/>
            <a:ext cx="2971800" cy="8310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chemeClr val="lt1"/>
              </a:buClr>
              <a:buSzPts val="2100"/>
              <a:buFont typeface="Arial"/>
              <a:buNone/>
              <a:defRPr sz="8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16" name="Google Shape;216;p40"/>
          <p:cNvSpPr txBox="1"/>
          <p:nvPr>
            <p:ph idx="6" type="body"/>
          </p:nvPr>
        </p:nvSpPr>
        <p:spPr>
          <a:xfrm>
            <a:off x="642466" y="1453156"/>
            <a:ext cx="2971800" cy="230700"/>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chemeClr val="lt1"/>
              </a:buClr>
              <a:buSzPts val="2100"/>
              <a:buNone/>
              <a:defRPr b="1" i="0" sz="110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17" name="Google Shape;217;p40"/>
          <p:cNvSpPr txBox="1"/>
          <p:nvPr>
            <p:ph idx="7" type="body"/>
          </p:nvPr>
        </p:nvSpPr>
        <p:spPr>
          <a:xfrm>
            <a:off x="642466" y="1691840"/>
            <a:ext cx="2971800" cy="8310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chemeClr val="lt1"/>
              </a:buClr>
              <a:buSzPts val="2100"/>
              <a:buFont typeface="Arial"/>
              <a:buNone/>
              <a:defRPr sz="8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18" name="Google Shape;218;p40"/>
          <p:cNvSpPr txBox="1"/>
          <p:nvPr>
            <p:ph idx="8" type="body"/>
          </p:nvPr>
        </p:nvSpPr>
        <p:spPr>
          <a:xfrm>
            <a:off x="642466" y="2638424"/>
            <a:ext cx="2971800" cy="230700"/>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chemeClr val="lt1"/>
              </a:buClr>
              <a:buSzPts val="2100"/>
              <a:buNone/>
              <a:defRPr b="1" i="0" sz="110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19" name="Google Shape;219;p40"/>
          <p:cNvSpPr txBox="1"/>
          <p:nvPr>
            <p:ph idx="9" type="body"/>
          </p:nvPr>
        </p:nvSpPr>
        <p:spPr>
          <a:xfrm>
            <a:off x="642466" y="2877109"/>
            <a:ext cx="2971800" cy="8310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chemeClr val="lt1"/>
              </a:buClr>
              <a:buSzPts val="2100"/>
              <a:buFont typeface="Arial"/>
              <a:buNone/>
              <a:defRPr sz="8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20" name="Google Shape;220;p40"/>
          <p:cNvSpPr txBox="1"/>
          <p:nvPr>
            <p:ph idx="13" type="body"/>
          </p:nvPr>
        </p:nvSpPr>
        <p:spPr>
          <a:xfrm>
            <a:off x="642466" y="3821600"/>
            <a:ext cx="2971800" cy="230700"/>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chemeClr val="lt1"/>
              </a:buClr>
              <a:buSzPts val="2100"/>
              <a:buNone/>
              <a:defRPr b="1" i="0" sz="110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21" name="Google Shape;221;p40"/>
          <p:cNvSpPr txBox="1"/>
          <p:nvPr>
            <p:ph idx="14" type="body"/>
          </p:nvPr>
        </p:nvSpPr>
        <p:spPr>
          <a:xfrm>
            <a:off x="642466" y="4060285"/>
            <a:ext cx="2971800" cy="8310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chemeClr val="lt1"/>
              </a:buClr>
              <a:buSzPts val="2100"/>
              <a:buFont typeface="Arial"/>
              <a:buNone/>
              <a:defRPr sz="8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pic>
        <p:nvPicPr>
          <p:cNvPr id="222" name="Google Shape;222;p40"/>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1 1">
  <p:cSld name="10_Custom Layout_1_1">
    <p:bg>
      <p:bgPr>
        <a:solidFill>
          <a:srgbClr val="1E264C"/>
        </a:solidFill>
      </p:bgPr>
    </p:bg>
    <p:spTree>
      <p:nvGrpSpPr>
        <p:cNvPr id="223" name="Shape 223"/>
        <p:cNvGrpSpPr/>
        <p:nvPr/>
      </p:nvGrpSpPr>
      <p:grpSpPr>
        <a:xfrm>
          <a:off x="0" y="0"/>
          <a:ext cx="0" cy="0"/>
          <a:chOff x="0" y="0"/>
          <a:chExt cx="0" cy="0"/>
        </a:xfrm>
      </p:grpSpPr>
      <p:sp>
        <p:nvSpPr>
          <p:cNvPr id="224" name="Google Shape;224;p41"/>
          <p:cNvSpPr/>
          <p:nvPr/>
        </p:nvSpPr>
        <p:spPr>
          <a:xfrm flipH="1">
            <a:off x="6" y="0"/>
            <a:ext cx="497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25" name="Google Shape;225;p41"/>
          <p:cNvSpPr txBox="1"/>
          <p:nvPr>
            <p:ph type="title"/>
          </p:nvPr>
        </p:nvSpPr>
        <p:spPr>
          <a:xfrm>
            <a:off x="516894" y="1014778"/>
            <a:ext cx="39432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6" name="Google Shape;226;p41"/>
          <p:cNvSpPr txBox="1"/>
          <p:nvPr>
            <p:ph idx="1" type="body"/>
          </p:nvPr>
        </p:nvSpPr>
        <p:spPr>
          <a:xfrm>
            <a:off x="516893" y="571500"/>
            <a:ext cx="3943200" cy="4563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27" name="Google Shape;227;p41"/>
          <p:cNvSpPr txBox="1"/>
          <p:nvPr>
            <p:ph idx="2" type="body"/>
          </p:nvPr>
        </p:nvSpPr>
        <p:spPr>
          <a:xfrm>
            <a:off x="516475" y="2092872"/>
            <a:ext cx="3943200" cy="1402200"/>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28" name="Google Shape;228;p41"/>
          <p:cNvSpPr txBox="1"/>
          <p:nvPr>
            <p:ph idx="3" type="body"/>
          </p:nvPr>
        </p:nvSpPr>
        <p:spPr>
          <a:xfrm>
            <a:off x="516475" y="3662692"/>
            <a:ext cx="3943200" cy="1021500"/>
          </a:xfrm>
          <a:prstGeom prst="rect">
            <a:avLst/>
          </a:prstGeom>
          <a:noFill/>
          <a:ln>
            <a:noFill/>
          </a:ln>
        </p:spPr>
        <p:txBody>
          <a:bodyPr anchorCtr="0" anchor="t" bIns="34275" lIns="68575" spcFirstLastPara="1" rIns="68575" wrap="square" tIns="34275">
            <a:spAutoFit/>
          </a:bodyPr>
          <a:lstStyle>
            <a:lvl1pPr indent="-279400" lvl="0" marL="457200" algn="l">
              <a:lnSpc>
                <a:spcPct val="150000"/>
              </a:lnSpc>
              <a:spcBef>
                <a:spcPts val="0"/>
              </a:spcBef>
              <a:spcAft>
                <a:spcPts val="0"/>
              </a:spcAft>
              <a:buClr>
                <a:schemeClr val="dk1"/>
              </a:buClr>
              <a:buSzPts val="800"/>
              <a:buFont typeface="Arial"/>
              <a:buChar char="•"/>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29" name="Google Shape;229;p41"/>
          <p:cNvSpPr txBox="1"/>
          <p:nvPr>
            <p:ph idx="4" type="body"/>
          </p:nvPr>
        </p:nvSpPr>
        <p:spPr>
          <a:xfrm>
            <a:off x="5614366" y="269858"/>
            <a:ext cx="2971800" cy="230700"/>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chemeClr val="lt1"/>
              </a:buClr>
              <a:buSzPts val="2100"/>
              <a:buNone/>
              <a:defRPr b="1" i="0" sz="110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30" name="Google Shape;230;p41"/>
          <p:cNvSpPr txBox="1"/>
          <p:nvPr>
            <p:ph idx="5" type="body"/>
          </p:nvPr>
        </p:nvSpPr>
        <p:spPr>
          <a:xfrm>
            <a:off x="5614366" y="508543"/>
            <a:ext cx="2971800" cy="8310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chemeClr val="lt1"/>
              </a:buClr>
              <a:buSzPts val="2100"/>
              <a:buFont typeface="Arial"/>
              <a:buNone/>
              <a:defRPr sz="8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31" name="Google Shape;231;p41"/>
          <p:cNvSpPr txBox="1"/>
          <p:nvPr>
            <p:ph idx="6" type="body"/>
          </p:nvPr>
        </p:nvSpPr>
        <p:spPr>
          <a:xfrm>
            <a:off x="5614366" y="1453156"/>
            <a:ext cx="2971800" cy="230700"/>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chemeClr val="lt1"/>
              </a:buClr>
              <a:buSzPts val="2100"/>
              <a:buNone/>
              <a:defRPr b="1" i="0" sz="110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32" name="Google Shape;232;p41"/>
          <p:cNvSpPr txBox="1"/>
          <p:nvPr>
            <p:ph idx="7" type="body"/>
          </p:nvPr>
        </p:nvSpPr>
        <p:spPr>
          <a:xfrm>
            <a:off x="5614366" y="1691840"/>
            <a:ext cx="2971800" cy="8310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chemeClr val="lt1"/>
              </a:buClr>
              <a:buSzPts val="2100"/>
              <a:buFont typeface="Arial"/>
              <a:buNone/>
              <a:defRPr sz="8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33" name="Google Shape;233;p41"/>
          <p:cNvSpPr txBox="1"/>
          <p:nvPr>
            <p:ph idx="8" type="body"/>
          </p:nvPr>
        </p:nvSpPr>
        <p:spPr>
          <a:xfrm>
            <a:off x="5614366" y="2638424"/>
            <a:ext cx="2971800" cy="230700"/>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chemeClr val="lt1"/>
              </a:buClr>
              <a:buSzPts val="2100"/>
              <a:buNone/>
              <a:defRPr b="1" i="0" sz="110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34" name="Google Shape;234;p41"/>
          <p:cNvSpPr txBox="1"/>
          <p:nvPr>
            <p:ph idx="9" type="body"/>
          </p:nvPr>
        </p:nvSpPr>
        <p:spPr>
          <a:xfrm>
            <a:off x="5614366" y="2877109"/>
            <a:ext cx="2971800" cy="8310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chemeClr val="lt1"/>
              </a:buClr>
              <a:buSzPts val="2100"/>
              <a:buFont typeface="Arial"/>
              <a:buNone/>
              <a:defRPr sz="8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35" name="Google Shape;235;p41"/>
          <p:cNvSpPr txBox="1"/>
          <p:nvPr>
            <p:ph idx="13" type="body"/>
          </p:nvPr>
        </p:nvSpPr>
        <p:spPr>
          <a:xfrm>
            <a:off x="5614366" y="3821600"/>
            <a:ext cx="2971800" cy="230700"/>
          </a:xfrm>
          <a:prstGeom prst="rect">
            <a:avLst/>
          </a:prstGeom>
          <a:noFill/>
          <a:ln>
            <a:noFill/>
          </a:ln>
        </p:spPr>
        <p:txBody>
          <a:bodyPr anchorCtr="0" anchor="ctr" bIns="34275" lIns="68575" spcFirstLastPara="1" rIns="68575" wrap="square" tIns="34275">
            <a:spAutoFit/>
          </a:bodyPr>
          <a:lstStyle>
            <a:lvl1pPr indent="-228600" lvl="0" marL="457200" algn="l">
              <a:lnSpc>
                <a:spcPct val="100000"/>
              </a:lnSpc>
              <a:spcBef>
                <a:spcPts val="0"/>
              </a:spcBef>
              <a:spcAft>
                <a:spcPts val="0"/>
              </a:spcAft>
              <a:buClr>
                <a:schemeClr val="lt1"/>
              </a:buClr>
              <a:buSzPts val="2100"/>
              <a:buNone/>
              <a:defRPr b="1" i="0" sz="110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36" name="Google Shape;236;p41"/>
          <p:cNvSpPr txBox="1"/>
          <p:nvPr>
            <p:ph idx="14" type="body"/>
          </p:nvPr>
        </p:nvSpPr>
        <p:spPr>
          <a:xfrm>
            <a:off x="5614366" y="4060285"/>
            <a:ext cx="2971800" cy="8310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chemeClr val="lt1"/>
              </a:buClr>
              <a:buSzPts val="2100"/>
              <a:buFont typeface="Arial"/>
              <a:buNone/>
              <a:defRPr sz="8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pic>
        <p:nvPicPr>
          <p:cNvPr id="237" name="Google Shape;237;p41"/>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bg>
      <p:bgPr>
        <a:solidFill>
          <a:schemeClr val="accent1"/>
        </a:solidFill>
      </p:bgPr>
    </p:bg>
    <p:spTree>
      <p:nvGrpSpPr>
        <p:cNvPr id="238" name="Shape 238"/>
        <p:cNvGrpSpPr/>
        <p:nvPr/>
      </p:nvGrpSpPr>
      <p:grpSpPr>
        <a:xfrm>
          <a:off x="0" y="0"/>
          <a:ext cx="0" cy="0"/>
          <a:chOff x="0" y="0"/>
          <a:chExt cx="0" cy="0"/>
        </a:xfrm>
      </p:grpSpPr>
      <p:sp>
        <p:nvSpPr>
          <p:cNvPr id="239" name="Google Shape;239;p42"/>
          <p:cNvSpPr/>
          <p:nvPr/>
        </p:nvSpPr>
        <p:spPr>
          <a:xfrm>
            <a:off x="0" y="0"/>
            <a:ext cx="7233396"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240" name="Google Shape;240;p42"/>
          <p:cNvPicPr preferRelativeResize="0"/>
          <p:nvPr/>
        </p:nvPicPr>
        <p:blipFill rotWithShape="1">
          <a:blip r:embed="rId2">
            <a:alphaModFix amt="35000"/>
          </a:blip>
          <a:srcRect b="0" l="0" r="0" t="0"/>
          <a:stretch/>
        </p:blipFill>
        <p:spPr>
          <a:xfrm>
            <a:off x="821453" y="-1200150"/>
            <a:ext cx="6433296" cy="6435098"/>
          </a:xfrm>
          <a:prstGeom prst="rect">
            <a:avLst/>
          </a:prstGeom>
          <a:noFill/>
          <a:ln>
            <a:noFill/>
          </a:ln>
        </p:spPr>
      </p:pic>
      <p:sp>
        <p:nvSpPr>
          <p:cNvPr id="241" name="Google Shape;241;p42"/>
          <p:cNvSpPr/>
          <p:nvPr>
            <p:ph idx="2" type="pic"/>
          </p:nvPr>
        </p:nvSpPr>
        <p:spPr>
          <a:xfrm>
            <a:off x="4942088" y="716730"/>
            <a:ext cx="3380460" cy="3698100"/>
          </a:xfrm>
          <a:prstGeom prst="rect">
            <a:avLst/>
          </a:prstGeom>
          <a:solidFill>
            <a:srgbClr val="F2F2F2"/>
          </a:solidFill>
          <a:ln>
            <a:noFill/>
          </a:ln>
        </p:spPr>
      </p:sp>
      <p:pic>
        <p:nvPicPr>
          <p:cNvPr id="242" name="Google Shape;242;p42"/>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1">
  <p:cSld name="11_Custom Layout_1">
    <p:bg>
      <p:bgPr>
        <a:solidFill>
          <a:srgbClr val="8393CA"/>
        </a:solidFill>
      </p:bgPr>
    </p:bg>
    <p:spTree>
      <p:nvGrpSpPr>
        <p:cNvPr id="243" name="Shape 243"/>
        <p:cNvGrpSpPr/>
        <p:nvPr/>
      </p:nvGrpSpPr>
      <p:grpSpPr>
        <a:xfrm>
          <a:off x="0" y="0"/>
          <a:ext cx="0" cy="0"/>
          <a:chOff x="0" y="0"/>
          <a:chExt cx="0" cy="0"/>
        </a:xfrm>
      </p:grpSpPr>
      <p:sp>
        <p:nvSpPr>
          <p:cNvPr id="244" name="Google Shape;244;p43"/>
          <p:cNvSpPr/>
          <p:nvPr/>
        </p:nvSpPr>
        <p:spPr>
          <a:xfrm>
            <a:off x="1910700" y="0"/>
            <a:ext cx="72333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245" name="Google Shape;245;p43"/>
          <p:cNvPicPr preferRelativeResize="0"/>
          <p:nvPr/>
        </p:nvPicPr>
        <p:blipFill rotWithShape="1">
          <a:blip r:embed="rId2">
            <a:alphaModFix amt="35000"/>
          </a:blip>
          <a:srcRect b="0" l="0" r="0" t="0"/>
          <a:stretch/>
        </p:blipFill>
        <p:spPr>
          <a:xfrm>
            <a:off x="1910703" y="-1200150"/>
            <a:ext cx="6433294" cy="6435099"/>
          </a:xfrm>
          <a:prstGeom prst="rect">
            <a:avLst/>
          </a:prstGeom>
          <a:noFill/>
          <a:ln>
            <a:noFill/>
          </a:ln>
        </p:spPr>
      </p:pic>
      <p:sp>
        <p:nvSpPr>
          <p:cNvPr id="246" name="Google Shape;246;p43"/>
          <p:cNvSpPr/>
          <p:nvPr>
            <p:ph idx="2" type="pic"/>
          </p:nvPr>
        </p:nvSpPr>
        <p:spPr>
          <a:xfrm>
            <a:off x="4942088" y="716730"/>
            <a:ext cx="3380400" cy="3698100"/>
          </a:xfrm>
          <a:prstGeom prst="rect">
            <a:avLst/>
          </a:prstGeom>
          <a:solidFill>
            <a:srgbClr val="F2F2F2"/>
          </a:solidFill>
          <a:ln>
            <a:noFill/>
          </a:ln>
        </p:spPr>
      </p:sp>
      <p:sp>
        <p:nvSpPr>
          <p:cNvPr id="247" name="Google Shape;247;p43"/>
          <p:cNvSpPr/>
          <p:nvPr/>
        </p:nvSpPr>
        <p:spPr>
          <a:xfrm>
            <a:off x="723900" y="722700"/>
            <a:ext cx="4045200" cy="3698100"/>
          </a:xfrm>
          <a:prstGeom prst="rect">
            <a:avLst/>
          </a:prstGeom>
          <a:solidFill>
            <a:srgbClr val="FFFFFF"/>
          </a:solidFill>
          <a:ln>
            <a:noFill/>
          </a:ln>
          <a:effectLst>
            <a:outerShdw blurRad="142875" rotWithShape="0" algn="bl" dir="5700000" dist="9525">
              <a:srgbClr val="000000">
                <a:alpha val="1098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8" name="Google Shape;248;p43"/>
          <p:cNvSpPr txBox="1"/>
          <p:nvPr>
            <p:ph idx="1" type="subTitle"/>
          </p:nvPr>
        </p:nvSpPr>
        <p:spPr>
          <a:xfrm>
            <a:off x="821450" y="792925"/>
            <a:ext cx="3940800" cy="5535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SzPts val="1400"/>
              <a:buNone/>
              <a:defRPr sz="2100">
                <a:solidFill>
                  <a:srgbClr val="1E264C"/>
                </a:solidFill>
                <a:latin typeface="Montserrat SemiBold"/>
                <a:ea typeface="Montserrat SemiBold"/>
                <a:cs typeface="Montserrat SemiBold"/>
                <a:sym typeface="Montserrat SemiBold"/>
              </a:defRPr>
            </a:lvl1pPr>
            <a:lvl2pPr lvl="1" algn="l">
              <a:lnSpc>
                <a:spcPct val="115000"/>
              </a:lnSpc>
              <a:spcBef>
                <a:spcPts val="600"/>
              </a:spcBef>
              <a:spcAft>
                <a:spcPts val="0"/>
              </a:spcAft>
              <a:buSzPts val="1200"/>
              <a:buNone/>
              <a:defRPr/>
            </a:lvl2pPr>
            <a:lvl3pPr lvl="2" algn="l">
              <a:lnSpc>
                <a:spcPct val="115000"/>
              </a:lnSpc>
              <a:spcBef>
                <a:spcPts val="600"/>
              </a:spcBef>
              <a:spcAft>
                <a:spcPts val="0"/>
              </a:spcAft>
              <a:buSzPts val="1200"/>
              <a:buNone/>
              <a:defRPr/>
            </a:lvl3pPr>
            <a:lvl4pPr lvl="3" algn="l">
              <a:lnSpc>
                <a:spcPct val="115000"/>
              </a:lnSpc>
              <a:spcBef>
                <a:spcPts val="600"/>
              </a:spcBef>
              <a:spcAft>
                <a:spcPts val="0"/>
              </a:spcAft>
              <a:buSzPts val="1200"/>
              <a:buNone/>
              <a:defRPr/>
            </a:lvl4pPr>
            <a:lvl5pPr lvl="4" algn="l">
              <a:lnSpc>
                <a:spcPct val="115000"/>
              </a:lnSpc>
              <a:spcBef>
                <a:spcPts val="600"/>
              </a:spcBef>
              <a:spcAft>
                <a:spcPts val="0"/>
              </a:spcAft>
              <a:buSzPts val="1200"/>
              <a:buNone/>
              <a:defRPr/>
            </a:lvl5pPr>
            <a:lvl6pPr lvl="5" algn="l">
              <a:lnSpc>
                <a:spcPct val="115000"/>
              </a:lnSpc>
              <a:spcBef>
                <a:spcPts val="600"/>
              </a:spcBef>
              <a:spcAft>
                <a:spcPts val="0"/>
              </a:spcAft>
              <a:buSzPts val="1200"/>
              <a:buNone/>
              <a:defRPr/>
            </a:lvl6pPr>
            <a:lvl7pPr lvl="6" algn="l">
              <a:lnSpc>
                <a:spcPct val="115000"/>
              </a:lnSpc>
              <a:spcBef>
                <a:spcPts val="600"/>
              </a:spcBef>
              <a:spcAft>
                <a:spcPts val="0"/>
              </a:spcAft>
              <a:buSzPts val="1200"/>
              <a:buNone/>
              <a:defRPr/>
            </a:lvl7pPr>
            <a:lvl8pPr lvl="7" algn="l">
              <a:lnSpc>
                <a:spcPct val="115000"/>
              </a:lnSpc>
              <a:spcBef>
                <a:spcPts val="600"/>
              </a:spcBef>
              <a:spcAft>
                <a:spcPts val="0"/>
              </a:spcAft>
              <a:buSzPts val="1200"/>
              <a:buNone/>
              <a:defRPr/>
            </a:lvl8pPr>
            <a:lvl9pPr lvl="8" algn="l">
              <a:lnSpc>
                <a:spcPct val="115000"/>
              </a:lnSpc>
              <a:spcBef>
                <a:spcPts val="600"/>
              </a:spcBef>
              <a:spcAft>
                <a:spcPts val="600"/>
              </a:spcAft>
              <a:buSzPts val="1200"/>
              <a:buNone/>
              <a:defRPr/>
            </a:lvl9pPr>
          </a:lstStyle>
          <a:p/>
        </p:txBody>
      </p:sp>
      <p:sp>
        <p:nvSpPr>
          <p:cNvPr id="249" name="Google Shape;249;p43"/>
          <p:cNvSpPr txBox="1"/>
          <p:nvPr>
            <p:ph type="title"/>
          </p:nvPr>
        </p:nvSpPr>
        <p:spPr>
          <a:xfrm>
            <a:off x="821450" y="1176675"/>
            <a:ext cx="3940800" cy="9327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SzPts val="3300"/>
              <a:buNone/>
              <a:defRPr sz="3300">
                <a:solidFill>
                  <a:srgbClr val="1E264C"/>
                </a:solidFill>
              </a:defRPr>
            </a:lvl1pPr>
            <a:lvl2pPr lvl="1" algn="l">
              <a:lnSpc>
                <a:spcPct val="100000"/>
              </a:lnSpc>
              <a:spcBef>
                <a:spcPts val="0"/>
              </a:spcBef>
              <a:spcAft>
                <a:spcPts val="0"/>
              </a:spcAft>
              <a:buSzPts val="4400"/>
              <a:buNone/>
              <a:defRPr/>
            </a:lvl2pPr>
            <a:lvl3pPr lvl="2" algn="l">
              <a:lnSpc>
                <a:spcPct val="100000"/>
              </a:lnSpc>
              <a:spcBef>
                <a:spcPts val="0"/>
              </a:spcBef>
              <a:spcAft>
                <a:spcPts val="0"/>
              </a:spcAft>
              <a:buSzPts val="4400"/>
              <a:buNone/>
              <a:defRPr/>
            </a:lvl3pPr>
            <a:lvl4pPr lvl="3" algn="l">
              <a:lnSpc>
                <a:spcPct val="100000"/>
              </a:lnSpc>
              <a:spcBef>
                <a:spcPts val="0"/>
              </a:spcBef>
              <a:spcAft>
                <a:spcPts val="0"/>
              </a:spcAft>
              <a:buSzPts val="4400"/>
              <a:buNone/>
              <a:defRPr/>
            </a:lvl4pPr>
            <a:lvl5pPr lvl="4" algn="l">
              <a:lnSpc>
                <a:spcPct val="100000"/>
              </a:lnSpc>
              <a:spcBef>
                <a:spcPts val="0"/>
              </a:spcBef>
              <a:spcAft>
                <a:spcPts val="0"/>
              </a:spcAft>
              <a:buSzPts val="4400"/>
              <a:buNone/>
              <a:defRPr/>
            </a:lvl5pPr>
            <a:lvl6pPr lvl="5" algn="l">
              <a:lnSpc>
                <a:spcPct val="100000"/>
              </a:lnSpc>
              <a:spcBef>
                <a:spcPts val="0"/>
              </a:spcBef>
              <a:spcAft>
                <a:spcPts val="0"/>
              </a:spcAft>
              <a:buSzPts val="4400"/>
              <a:buNone/>
              <a:defRPr/>
            </a:lvl6pPr>
            <a:lvl7pPr lvl="6" algn="l">
              <a:lnSpc>
                <a:spcPct val="100000"/>
              </a:lnSpc>
              <a:spcBef>
                <a:spcPts val="0"/>
              </a:spcBef>
              <a:spcAft>
                <a:spcPts val="0"/>
              </a:spcAft>
              <a:buSzPts val="4400"/>
              <a:buNone/>
              <a:defRPr/>
            </a:lvl7pPr>
            <a:lvl8pPr lvl="7" algn="l">
              <a:lnSpc>
                <a:spcPct val="100000"/>
              </a:lnSpc>
              <a:spcBef>
                <a:spcPts val="0"/>
              </a:spcBef>
              <a:spcAft>
                <a:spcPts val="0"/>
              </a:spcAft>
              <a:buSzPts val="4400"/>
              <a:buNone/>
              <a:defRPr/>
            </a:lvl8pPr>
            <a:lvl9pPr lvl="8" algn="l">
              <a:lnSpc>
                <a:spcPct val="100000"/>
              </a:lnSpc>
              <a:spcBef>
                <a:spcPts val="0"/>
              </a:spcBef>
              <a:spcAft>
                <a:spcPts val="0"/>
              </a:spcAft>
              <a:buSzPts val="4400"/>
              <a:buNone/>
              <a:defRPr/>
            </a:lvl9pPr>
          </a:lstStyle>
          <a:p/>
        </p:txBody>
      </p:sp>
      <p:sp>
        <p:nvSpPr>
          <p:cNvPr id="250" name="Google Shape;250;p43"/>
          <p:cNvSpPr txBox="1"/>
          <p:nvPr>
            <p:ph idx="3" type="body"/>
          </p:nvPr>
        </p:nvSpPr>
        <p:spPr>
          <a:xfrm>
            <a:off x="823900" y="2255150"/>
            <a:ext cx="3940800" cy="963000"/>
          </a:xfrm>
          <a:prstGeom prst="rect">
            <a:avLst/>
          </a:prstGeom>
          <a:noFill/>
          <a:ln>
            <a:noFill/>
          </a:ln>
        </p:spPr>
        <p:txBody>
          <a:bodyPr anchorCtr="0" anchor="t" bIns="34275" lIns="68575" spcFirstLastPara="1" rIns="68575" wrap="square" tIns="34275">
            <a:noAutofit/>
          </a:bodyPr>
          <a:lstStyle>
            <a:lvl1pPr indent="-317500" lvl="0" marL="457200" algn="l">
              <a:lnSpc>
                <a:spcPct val="115000"/>
              </a:lnSpc>
              <a:spcBef>
                <a:spcPts val="60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304800" lvl="2" marL="1371600" algn="l">
              <a:lnSpc>
                <a:spcPct val="115000"/>
              </a:lnSpc>
              <a:spcBef>
                <a:spcPts val="600"/>
              </a:spcBef>
              <a:spcAft>
                <a:spcPts val="0"/>
              </a:spcAft>
              <a:buSzPts val="1200"/>
              <a:buChar char="•"/>
              <a:defRPr/>
            </a:lvl3pPr>
            <a:lvl4pPr indent="-304800" lvl="3" marL="1828800" algn="l">
              <a:lnSpc>
                <a:spcPct val="115000"/>
              </a:lnSpc>
              <a:spcBef>
                <a:spcPts val="600"/>
              </a:spcBef>
              <a:spcAft>
                <a:spcPts val="0"/>
              </a:spcAft>
              <a:buSzPts val="1200"/>
              <a:buChar char="•"/>
              <a:defRPr/>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a:lvl7pPr>
            <a:lvl8pPr indent="-304800" lvl="7" marL="3657600" algn="l">
              <a:lnSpc>
                <a:spcPct val="115000"/>
              </a:lnSpc>
              <a:spcBef>
                <a:spcPts val="600"/>
              </a:spcBef>
              <a:spcAft>
                <a:spcPts val="0"/>
              </a:spcAft>
              <a:buSzPts val="1200"/>
              <a:buChar char="•"/>
              <a:defRPr/>
            </a:lvl8pPr>
            <a:lvl9pPr indent="-304800" lvl="8" marL="4114800" algn="l">
              <a:lnSpc>
                <a:spcPct val="115000"/>
              </a:lnSpc>
              <a:spcBef>
                <a:spcPts val="600"/>
              </a:spcBef>
              <a:spcAft>
                <a:spcPts val="600"/>
              </a:spcAft>
              <a:buSzPts val="1200"/>
              <a:buChar char="•"/>
              <a:defRPr/>
            </a:lvl9pPr>
          </a:lstStyle>
          <a:p/>
        </p:txBody>
      </p:sp>
      <p:pic>
        <p:nvPicPr>
          <p:cNvPr id="251" name="Google Shape;251;p43"/>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bg>
      <p:bgPr>
        <a:solidFill>
          <a:schemeClr val="dk1"/>
        </a:solidFill>
      </p:bgPr>
    </p:bg>
    <p:spTree>
      <p:nvGrpSpPr>
        <p:cNvPr id="252" name="Shape 252"/>
        <p:cNvGrpSpPr/>
        <p:nvPr/>
      </p:nvGrpSpPr>
      <p:grpSpPr>
        <a:xfrm>
          <a:off x="0" y="0"/>
          <a:ext cx="0" cy="0"/>
          <a:chOff x="0" y="0"/>
          <a:chExt cx="0" cy="0"/>
        </a:xfrm>
      </p:grpSpPr>
      <p:sp>
        <p:nvSpPr>
          <p:cNvPr id="253" name="Google Shape;253;p44"/>
          <p:cNvSpPr/>
          <p:nvPr/>
        </p:nvSpPr>
        <p:spPr>
          <a:xfrm>
            <a:off x="2331720" y="0"/>
            <a:ext cx="681228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254" name="Google Shape;254;p44"/>
          <p:cNvPicPr preferRelativeResize="0"/>
          <p:nvPr/>
        </p:nvPicPr>
        <p:blipFill rotWithShape="1">
          <a:blip r:embed="rId2">
            <a:alphaModFix/>
          </a:blip>
          <a:srcRect b="0" l="0" r="0" t="0"/>
          <a:stretch/>
        </p:blipFill>
        <p:spPr>
          <a:xfrm>
            <a:off x="739309" y="285750"/>
            <a:ext cx="3599597" cy="4572000"/>
          </a:xfrm>
          <a:prstGeom prst="rect">
            <a:avLst/>
          </a:prstGeom>
          <a:noFill/>
          <a:ln>
            <a:noFill/>
          </a:ln>
        </p:spPr>
      </p:pic>
      <p:sp>
        <p:nvSpPr>
          <p:cNvPr id="255" name="Google Shape;255;p44"/>
          <p:cNvSpPr/>
          <p:nvPr>
            <p:ph idx="2" type="pic"/>
          </p:nvPr>
        </p:nvSpPr>
        <p:spPr>
          <a:xfrm>
            <a:off x="371208" y="728671"/>
            <a:ext cx="3771900" cy="3771900"/>
          </a:xfrm>
          <a:prstGeom prst="rect">
            <a:avLst/>
          </a:prstGeom>
          <a:solidFill>
            <a:srgbClr val="F2F2F2"/>
          </a:solidFill>
          <a:ln>
            <a:noFill/>
          </a:ln>
        </p:spPr>
      </p:sp>
      <p:sp>
        <p:nvSpPr>
          <p:cNvPr id="256" name="Google Shape;256;p44"/>
          <p:cNvSpPr txBox="1"/>
          <p:nvPr>
            <p:ph type="title"/>
          </p:nvPr>
        </p:nvSpPr>
        <p:spPr>
          <a:xfrm>
            <a:off x="4591469" y="1014778"/>
            <a:ext cx="3943350" cy="994172"/>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7" name="Google Shape;257;p44"/>
          <p:cNvSpPr txBox="1"/>
          <p:nvPr>
            <p:ph idx="1" type="body"/>
          </p:nvPr>
        </p:nvSpPr>
        <p:spPr>
          <a:xfrm>
            <a:off x="4591468" y="571500"/>
            <a:ext cx="3943350" cy="488565"/>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58" name="Google Shape;258;p44"/>
          <p:cNvSpPr txBox="1"/>
          <p:nvPr>
            <p:ph idx="3" type="body"/>
          </p:nvPr>
        </p:nvSpPr>
        <p:spPr>
          <a:xfrm>
            <a:off x="4591050" y="2021659"/>
            <a:ext cx="3943350" cy="830966"/>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59" name="Google Shape;259;p44"/>
          <p:cNvSpPr txBox="1"/>
          <p:nvPr>
            <p:ph idx="4" type="body"/>
          </p:nvPr>
        </p:nvSpPr>
        <p:spPr>
          <a:xfrm>
            <a:off x="4591050" y="3931470"/>
            <a:ext cx="3943350" cy="640530"/>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60" name="Google Shape;260;p44"/>
          <p:cNvSpPr txBox="1"/>
          <p:nvPr>
            <p:ph idx="5" type="body"/>
          </p:nvPr>
        </p:nvSpPr>
        <p:spPr>
          <a:xfrm>
            <a:off x="4998378" y="2963877"/>
            <a:ext cx="1200150" cy="360068"/>
          </a:xfrm>
          <a:prstGeom prst="rect">
            <a:avLst/>
          </a:prstGeom>
          <a:noFill/>
          <a:ln>
            <a:noFill/>
          </a:ln>
        </p:spPr>
        <p:txBody>
          <a:bodyPr anchorCtr="0" anchor="t" bIns="34275" lIns="68575" spcFirstLastPara="1" rIns="68575" wrap="square" tIns="34275">
            <a:spAutoFit/>
          </a:bodyPr>
          <a:lstStyle>
            <a:lvl1pPr indent="-228600" lvl="0" marL="457200" algn="ctr">
              <a:lnSpc>
                <a:spcPct val="90000"/>
              </a:lnSpc>
              <a:spcBef>
                <a:spcPts val="0"/>
              </a:spcBef>
              <a:spcAft>
                <a:spcPts val="0"/>
              </a:spcAft>
              <a:buClr>
                <a:schemeClr val="dk1"/>
              </a:buClr>
              <a:buSzPts val="3300"/>
              <a:buFont typeface="Calibri"/>
              <a:buNone/>
              <a:defRPr sz="2700"/>
            </a:lvl1pPr>
            <a:lvl2pPr indent="-228600" lvl="1" marL="914400" algn="l">
              <a:lnSpc>
                <a:spcPct val="90000"/>
              </a:lnSpc>
              <a:spcBef>
                <a:spcPts val="4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61" name="Google Shape;261;p44"/>
          <p:cNvSpPr txBox="1"/>
          <p:nvPr>
            <p:ph idx="6" type="body"/>
          </p:nvPr>
        </p:nvSpPr>
        <p:spPr>
          <a:xfrm>
            <a:off x="4998378" y="3370124"/>
            <a:ext cx="1200145" cy="450093"/>
          </a:xfrm>
          <a:prstGeom prst="rect">
            <a:avLst/>
          </a:prstGeom>
          <a:noFill/>
          <a:ln>
            <a:noFill/>
          </a:ln>
        </p:spPr>
        <p:txBody>
          <a:bodyPr anchorCtr="0" anchor="t" bIns="34275" lIns="68575" spcFirstLastPara="1" rIns="68575" wrap="square" tIns="34275">
            <a:spAutoFit/>
          </a:bodyPr>
          <a:lstStyle>
            <a:lvl1pPr indent="-228600" lvl="0" marL="457200" algn="ctr">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62" name="Google Shape;262;p44"/>
          <p:cNvSpPr txBox="1"/>
          <p:nvPr>
            <p:ph idx="7" type="body"/>
          </p:nvPr>
        </p:nvSpPr>
        <p:spPr>
          <a:xfrm>
            <a:off x="6858000" y="2963877"/>
            <a:ext cx="1200150" cy="360068"/>
          </a:xfrm>
          <a:prstGeom prst="rect">
            <a:avLst/>
          </a:prstGeom>
          <a:noFill/>
          <a:ln>
            <a:noFill/>
          </a:ln>
        </p:spPr>
        <p:txBody>
          <a:bodyPr anchorCtr="0" anchor="t" bIns="34275" lIns="68575" spcFirstLastPara="1" rIns="68575" wrap="square" tIns="34275">
            <a:spAutoFit/>
          </a:bodyPr>
          <a:lstStyle>
            <a:lvl1pPr indent="-228600" lvl="0" marL="457200" algn="ctr">
              <a:lnSpc>
                <a:spcPct val="90000"/>
              </a:lnSpc>
              <a:spcBef>
                <a:spcPts val="0"/>
              </a:spcBef>
              <a:spcAft>
                <a:spcPts val="0"/>
              </a:spcAft>
              <a:buClr>
                <a:schemeClr val="dk1"/>
              </a:buClr>
              <a:buSzPts val="3300"/>
              <a:buFont typeface="Calibri"/>
              <a:buNone/>
              <a:defRPr sz="2700"/>
            </a:lvl1pPr>
            <a:lvl2pPr indent="-228600" lvl="1" marL="914400" algn="l">
              <a:lnSpc>
                <a:spcPct val="90000"/>
              </a:lnSpc>
              <a:spcBef>
                <a:spcPts val="4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63" name="Google Shape;263;p44"/>
          <p:cNvSpPr txBox="1"/>
          <p:nvPr>
            <p:ph idx="8" type="body"/>
          </p:nvPr>
        </p:nvSpPr>
        <p:spPr>
          <a:xfrm>
            <a:off x="6858000" y="3370124"/>
            <a:ext cx="1200145" cy="450093"/>
          </a:xfrm>
          <a:prstGeom prst="rect">
            <a:avLst/>
          </a:prstGeom>
          <a:noFill/>
          <a:ln>
            <a:noFill/>
          </a:ln>
        </p:spPr>
        <p:txBody>
          <a:bodyPr anchorCtr="0" anchor="t" bIns="34275" lIns="68575" spcFirstLastPara="1" rIns="68575" wrap="square" tIns="34275">
            <a:spAutoFit/>
          </a:bodyPr>
          <a:lstStyle>
            <a:lvl1pPr indent="-228600" lvl="0" marL="457200" algn="ctr">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264" name="Google Shape;264;p44"/>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bg>
      <p:bgPr>
        <a:solidFill>
          <a:schemeClr val="dk1"/>
        </a:solidFill>
      </p:bgPr>
    </p:bg>
    <p:spTree>
      <p:nvGrpSpPr>
        <p:cNvPr id="265" name="Shape 265"/>
        <p:cNvGrpSpPr/>
        <p:nvPr/>
      </p:nvGrpSpPr>
      <p:grpSpPr>
        <a:xfrm>
          <a:off x="0" y="0"/>
          <a:ext cx="0" cy="0"/>
          <a:chOff x="0" y="0"/>
          <a:chExt cx="0" cy="0"/>
        </a:xfrm>
      </p:grpSpPr>
      <p:sp>
        <p:nvSpPr>
          <p:cNvPr id="266" name="Google Shape;266;p45"/>
          <p:cNvSpPr/>
          <p:nvPr/>
        </p:nvSpPr>
        <p:spPr>
          <a:xfrm>
            <a:off x="-19050" y="0"/>
            <a:ext cx="681228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267" name="Google Shape;267;p45"/>
          <p:cNvPicPr preferRelativeResize="0"/>
          <p:nvPr/>
        </p:nvPicPr>
        <p:blipFill rotWithShape="1">
          <a:blip r:embed="rId2">
            <a:alphaModFix/>
          </a:blip>
          <a:srcRect b="0" l="0" r="0" t="0"/>
          <a:stretch/>
        </p:blipFill>
        <p:spPr>
          <a:xfrm>
            <a:off x="5242560" y="285750"/>
            <a:ext cx="3599597" cy="4572000"/>
          </a:xfrm>
          <a:prstGeom prst="rect">
            <a:avLst/>
          </a:prstGeom>
          <a:noFill/>
          <a:ln>
            <a:noFill/>
          </a:ln>
        </p:spPr>
      </p:pic>
      <p:sp>
        <p:nvSpPr>
          <p:cNvPr id="268" name="Google Shape;268;p45"/>
          <p:cNvSpPr/>
          <p:nvPr>
            <p:ph idx="2" type="pic"/>
          </p:nvPr>
        </p:nvSpPr>
        <p:spPr>
          <a:xfrm>
            <a:off x="4874459" y="728671"/>
            <a:ext cx="3771900" cy="3771900"/>
          </a:xfrm>
          <a:prstGeom prst="rect">
            <a:avLst/>
          </a:prstGeom>
          <a:solidFill>
            <a:srgbClr val="F2F2F2"/>
          </a:solidFill>
          <a:ln>
            <a:noFill/>
          </a:ln>
        </p:spPr>
      </p:sp>
      <p:sp>
        <p:nvSpPr>
          <p:cNvPr id="269" name="Google Shape;269;p45"/>
          <p:cNvSpPr txBox="1"/>
          <p:nvPr>
            <p:ph type="title"/>
          </p:nvPr>
        </p:nvSpPr>
        <p:spPr>
          <a:xfrm>
            <a:off x="640499" y="1014778"/>
            <a:ext cx="3943350" cy="994172"/>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0" name="Google Shape;270;p45"/>
          <p:cNvSpPr txBox="1"/>
          <p:nvPr>
            <p:ph idx="1" type="body"/>
          </p:nvPr>
        </p:nvSpPr>
        <p:spPr>
          <a:xfrm>
            <a:off x="640499" y="571500"/>
            <a:ext cx="3943350" cy="488565"/>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71" name="Google Shape;271;p45"/>
          <p:cNvSpPr txBox="1"/>
          <p:nvPr>
            <p:ph idx="3" type="body"/>
          </p:nvPr>
        </p:nvSpPr>
        <p:spPr>
          <a:xfrm>
            <a:off x="640080" y="2021659"/>
            <a:ext cx="3943350" cy="830966"/>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72" name="Google Shape;272;p45"/>
          <p:cNvSpPr txBox="1"/>
          <p:nvPr>
            <p:ph idx="4" type="body"/>
          </p:nvPr>
        </p:nvSpPr>
        <p:spPr>
          <a:xfrm>
            <a:off x="640080" y="3931470"/>
            <a:ext cx="3943350" cy="640530"/>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73" name="Google Shape;273;p45"/>
          <p:cNvSpPr txBox="1"/>
          <p:nvPr>
            <p:ph idx="5" type="body"/>
          </p:nvPr>
        </p:nvSpPr>
        <p:spPr>
          <a:xfrm>
            <a:off x="1047408" y="2963877"/>
            <a:ext cx="1200150" cy="360068"/>
          </a:xfrm>
          <a:prstGeom prst="rect">
            <a:avLst/>
          </a:prstGeom>
          <a:noFill/>
          <a:ln>
            <a:noFill/>
          </a:ln>
        </p:spPr>
        <p:txBody>
          <a:bodyPr anchorCtr="0" anchor="t" bIns="34275" lIns="68575" spcFirstLastPara="1" rIns="68575" wrap="square" tIns="34275">
            <a:spAutoFit/>
          </a:bodyPr>
          <a:lstStyle>
            <a:lvl1pPr indent="-228600" lvl="0" marL="457200" algn="ctr">
              <a:lnSpc>
                <a:spcPct val="90000"/>
              </a:lnSpc>
              <a:spcBef>
                <a:spcPts val="0"/>
              </a:spcBef>
              <a:spcAft>
                <a:spcPts val="0"/>
              </a:spcAft>
              <a:buClr>
                <a:schemeClr val="dk1"/>
              </a:buClr>
              <a:buSzPts val="3300"/>
              <a:buFont typeface="Calibri"/>
              <a:buNone/>
              <a:defRPr sz="2700"/>
            </a:lvl1pPr>
            <a:lvl2pPr indent="-228600" lvl="1" marL="914400" algn="l">
              <a:lnSpc>
                <a:spcPct val="90000"/>
              </a:lnSpc>
              <a:spcBef>
                <a:spcPts val="4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74" name="Google Shape;274;p45"/>
          <p:cNvSpPr txBox="1"/>
          <p:nvPr>
            <p:ph idx="6" type="body"/>
          </p:nvPr>
        </p:nvSpPr>
        <p:spPr>
          <a:xfrm>
            <a:off x="1047408" y="3370124"/>
            <a:ext cx="1200145" cy="450093"/>
          </a:xfrm>
          <a:prstGeom prst="rect">
            <a:avLst/>
          </a:prstGeom>
          <a:noFill/>
          <a:ln>
            <a:noFill/>
          </a:ln>
        </p:spPr>
        <p:txBody>
          <a:bodyPr anchorCtr="0" anchor="t" bIns="34275" lIns="68575" spcFirstLastPara="1" rIns="68575" wrap="square" tIns="34275">
            <a:spAutoFit/>
          </a:bodyPr>
          <a:lstStyle>
            <a:lvl1pPr indent="-228600" lvl="0" marL="457200" algn="ctr">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75" name="Google Shape;275;p45"/>
          <p:cNvSpPr txBox="1"/>
          <p:nvPr>
            <p:ph idx="7" type="body"/>
          </p:nvPr>
        </p:nvSpPr>
        <p:spPr>
          <a:xfrm>
            <a:off x="2907030" y="2963877"/>
            <a:ext cx="1200150" cy="360068"/>
          </a:xfrm>
          <a:prstGeom prst="rect">
            <a:avLst/>
          </a:prstGeom>
          <a:noFill/>
          <a:ln>
            <a:noFill/>
          </a:ln>
        </p:spPr>
        <p:txBody>
          <a:bodyPr anchorCtr="0" anchor="t" bIns="34275" lIns="68575" spcFirstLastPara="1" rIns="68575" wrap="square" tIns="34275">
            <a:spAutoFit/>
          </a:bodyPr>
          <a:lstStyle>
            <a:lvl1pPr indent="-228600" lvl="0" marL="457200" algn="ctr">
              <a:lnSpc>
                <a:spcPct val="90000"/>
              </a:lnSpc>
              <a:spcBef>
                <a:spcPts val="0"/>
              </a:spcBef>
              <a:spcAft>
                <a:spcPts val="0"/>
              </a:spcAft>
              <a:buClr>
                <a:schemeClr val="dk1"/>
              </a:buClr>
              <a:buSzPts val="3300"/>
              <a:buFont typeface="Calibri"/>
              <a:buNone/>
              <a:defRPr sz="2700"/>
            </a:lvl1pPr>
            <a:lvl2pPr indent="-228600" lvl="1" marL="914400" algn="l">
              <a:lnSpc>
                <a:spcPct val="90000"/>
              </a:lnSpc>
              <a:spcBef>
                <a:spcPts val="4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76" name="Google Shape;276;p45"/>
          <p:cNvSpPr txBox="1"/>
          <p:nvPr>
            <p:ph idx="8" type="body"/>
          </p:nvPr>
        </p:nvSpPr>
        <p:spPr>
          <a:xfrm>
            <a:off x="2907030" y="3370124"/>
            <a:ext cx="1200145" cy="450093"/>
          </a:xfrm>
          <a:prstGeom prst="rect">
            <a:avLst/>
          </a:prstGeom>
          <a:noFill/>
          <a:ln>
            <a:noFill/>
          </a:ln>
        </p:spPr>
        <p:txBody>
          <a:bodyPr anchorCtr="0" anchor="t" bIns="34275" lIns="68575" spcFirstLastPara="1" rIns="68575" wrap="square" tIns="34275">
            <a:spAutoFit/>
          </a:bodyPr>
          <a:lstStyle>
            <a:lvl1pPr indent="-228600" lvl="0" marL="457200" algn="ctr">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277" name="Google Shape;277;p45"/>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20" name="Shape 20"/>
        <p:cNvGrpSpPr/>
        <p:nvPr/>
      </p:nvGrpSpPr>
      <p:grpSpPr>
        <a:xfrm>
          <a:off x="0" y="0"/>
          <a:ext cx="0" cy="0"/>
          <a:chOff x="0" y="0"/>
          <a:chExt cx="0" cy="0"/>
        </a:xfrm>
      </p:grpSpPr>
      <p:sp>
        <p:nvSpPr>
          <p:cNvPr id="21" name="Google Shape;21;p21"/>
          <p:cNvSpPr/>
          <p:nvPr>
            <p:ph idx="2" type="pic"/>
          </p:nvPr>
        </p:nvSpPr>
        <p:spPr>
          <a:xfrm>
            <a:off x="-1" y="0"/>
            <a:ext cx="4457701" cy="5143500"/>
          </a:xfrm>
          <a:prstGeom prst="rect">
            <a:avLst/>
          </a:prstGeom>
          <a:solidFill>
            <a:srgbClr val="F2F2F2"/>
          </a:solidFill>
          <a:ln>
            <a:noFill/>
          </a:ln>
          <a:effectLst>
            <a:outerShdw blurRad="254000" rotWithShape="0" algn="ctr" dir="5400000" dist="127000">
              <a:srgbClr val="000000">
                <a:alpha val="10980"/>
              </a:srgbClr>
            </a:outerShdw>
          </a:effectLst>
        </p:spPr>
      </p:sp>
      <p:pic>
        <p:nvPicPr>
          <p:cNvPr id="22" name="Google Shape;22;p21"/>
          <p:cNvPicPr preferRelativeResize="0"/>
          <p:nvPr/>
        </p:nvPicPr>
        <p:blipFill rotWithShape="1">
          <a:blip r:embed="rId2">
            <a:alphaModFix/>
          </a:blip>
          <a:srcRect b="0" l="0" r="0" t="0"/>
          <a:stretch/>
        </p:blipFill>
        <p:spPr>
          <a:xfrm>
            <a:off x="4914900" y="284457"/>
            <a:ext cx="3742844" cy="4574586"/>
          </a:xfrm>
          <a:prstGeom prst="rect">
            <a:avLst/>
          </a:prstGeom>
          <a:noFill/>
          <a:ln>
            <a:noFill/>
          </a:ln>
        </p:spPr>
      </p:pic>
      <p:sp>
        <p:nvSpPr>
          <p:cNvPr id="23" name="Google Shape;23;p21"/>
          <p:cNvSpPr/>
          <p:nvPr/>
        </p:nvSpPr>
        <p:spPr>
          <a:xfrm rot="-5400000">
            <a:off x="3846706" y="67201"/>
            <a:ext cx="4059388" cy="5009099"/>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4" name="Google Shape;24;p21"/>
          <p:cNvSpPr txBox="1"/>
          <p:nvPr>
            <p:ph idx="1" type="body"/>
          </p:nvPr>
        </p:nvSpPr>
        <p:spPr>
          <a:xfrm>
            <a:off x="3600449" y="742950"/>
            <a:ext cx="4562510" cy="4385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None/>
              <a:defRPr b="1" i="0">
                <a:solidFill>
                  <a:srgbClr val="FEBD43"/>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5" name="Google Shape;25;p21"/>
          <p:cNvSpPr txBox="1"/>
          <p:nvPr>
            <p:ph idx="3" type="body"/>
          </p:nvPr>
        </p:nvSpPr>
        <p:spPr>
          <a:xfrm>
            <a:off x="3600449" y="1181531"/>
            <a:ext cx="4562510" cy="100656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None/>
              <a:defRPr b="1" sz="3300">
                <a:solidFill>
                  <a:schemeClr val="lt1"/>
                </a:solidFill>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6" name="Google Shape;26;p21"/>
          <p:cNvSpPr txBox="1"/>
          <p:nvPr>
            <p:ph idx="4" type="body"/>
          </p:nvPr>
        </p:nvSpPr>
        <p:spPr>
          <a:xfrm>
            <a:off x="3600450" y="2188091"/>
            <a:ext cx="4562509" cy="2212459"/>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rgbClr val="000000"/>
              </a:buClr>
              <a:buSzPts val="2100"/>
              <a:buNone/>
              <a:defRPr sz="1100">
                <a:solidFill>
                  <a:schemeClr val="lt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27" name="Google Shape;27;p21"/>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278" name="Shape 278"/>
        <p:cNvGrpSpPr/>
        <p:nvPr/>
      </p:nvGrpSpPr>
      <p:grpSpPr>
        <a:xfrm>
          <a:off x="0" y="0"/>
          <a:ext cx="0" cy="0"/>
          <a:chOff x="0" y="0"/>
          <a:chExt cx="0" cy="0"/>
        </a:xfrm>
      </p:grpSpPr>
      <p:sp>
        <p:nvSpPr>
          <p:cNvPr id="279" name="Google Shape;279;p46"/>
          <p:cNvSpPr/>
          <p:nvPr/>
        </p:nvSpPr>
        <p:spPr>
          <a:xfrm>
            <a:off x="6811361" y="-1"/>
            <a:ext cx="233172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80" name="Google Shape;280;p46"/>
          <p:cNvSpPr/>
          <p:nvPr>
            <p:ph idx="2" type="pic"/>
          </p:nvPr>
        </p:nvSpPr>
        <p:spPr>
          <a:xfrm>
            <a:off x="1884" y="2845339"/>
            <a:ext cx="3120097" cy="2298160"/>
          </a:xfrm>
          <a:prstGeom prst="rect">
            <a:avLst/>
          </a:prstGeom>
          <a:solidFill>
            <a:srgbClr val="F2F2F2"/>
          </a:solidFill>
          <a:ln>
            <a:noFill/>
          </a:ln>
          <a:effectLst>
            <a:outerShdw blurRad="254000" rotWithShape="0" algn="ctr" dir="5400000" dist="127000">
              <a:srgbClr val="000000">
                <a:alpha val="1960"/>
              </a:srgbClr>
            </a:outerShdw>
          </a:effectLst>
        </p:spPr>
      </p:sp>
      <p:sp>
        <p:nvSpPr>
          <p:cNvPr id="281" name="Google Shape;281;p46"/>
          <p:cNvSpPr/>
          <p:nvPr>
            <p:ph idx="3" type="pic"/>
          </p:nvPr>
        </p:nvSpPr>
        <p:spPr>
          <a:xfrm>
            <a:off x="3353140" y="2845339"/>
            <a:ext cx="1838771" cy="2298160"/>
          </a:xfrm>
          <a:prstGeom prst="rect">
            <a:avLst/>
          </a:prstGeom>
          <a:solidFill>
            <a:srgbClr val="F2F2F2"/>
          </a:solidFill>
          <a:ln>
            <a:noFill/>
          </a:ln>
          <a:effectLst>
            <a:outerShdw blurRad="254000" rotWithShape="0" algn="ctr" dir="5400000" dist="127000">
              <a:srgbClr val="000000">
                <a:alpha val="1960"/>
              </a:srgbClr>
            </a:outerShdw>
          </a:effectLst>
        </p:spPr>
      </p:sp>
      <p:sp>
        <p:nvSpPr>
          <p:cNvPr id="282" name="Google Shape;282;p46"/>
          <p:cNvSpPr/>
          <p:nvPr>
            <p:ph idx="4" type="pic"/>
          </p:nvPr>
        </p:nvSpPr>
        <p:spPr>
          <a:xfrm>
            <a:off x="5461677" y="2845339"/>
            <a:ext cx="3680439" cy="2298160"/>
          </a:xfrm>
          <a:prstGeom prst="rect">
            <a:avLst/>
          </a:prstGeom>
          <a:solidFill>
            <a:srgbClr val="F2F2F2"/>
          </a:solidFill>
          <a:ln>
            <a:noFill/>
          </a:ln>
          <a:effectLst>
            <a:outerShdw blurRad="254000" rotWithShape="0" algn="ctr" dir="5400000" dist="127000">
              <a:srgbClr val="000000">
                <a:alpha val="1960"/>
              </a:srgbClr>
            </a:outerShdw>
          </a:effectLst>
        </p:spPr>
      </p:sp>
      <p:sp>
        <p:nvSpPr>
          <p:cNvPr id="283" name="Google Shape;283;p46"/>
          <p:cNvSpPr txBox="1"/>
          <p:nvPr>
            <p:ph idx="1" type="body"/>
          </p:nvPr>
        </p:nvSpPr>
        <p:spPr>
          <a:xfrm>
            <a:off x="628650" y="579664"/>
            <a:ext cx="3486150" cy="369301"/>
          </a:xfrm>
          <a:prstGeom prst="rect">
            <a:avLst/>
          </a:prstGeom>
          <a:noFill/>
          <a:ln>
            <a:noFill/>
          </a:ln>
        </p:spPr>
        <p:txBody>
          <a:bodyPr anchorCtr="0" anchor="ctr" bIns="34275" lIns="68575" spcFirstLastPara="1" rIns="68575" wrap="square" tIns="34275">
            <a:spAutoFit/>
          </a:bodyPr>
          <a:lstStyle>
            <a:lvl1pPr indent="-228600" lvl="0" marL="457200" algn="l">
              <a:lnSpc>
                <a:spcPct val="90000"/>
              </a:lnSpc>
              <a:spcBef>
                <a:spcPts val="800"/>
              </a:spcBef>
              <a:spcAft>
                <a:spcPts val="0"/>
              </a:spcAft>
              <a:buSzPts val="2100"/>
              <a:buNone/>
              <a:defRPr b="1" sz="20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84" name="Google Shape;284;p46"/>
          <p:cNvSpPr txBox="1"/>
          <p:nvPr>
            <p:ph idx="5" type="body"/>
          </p:nvPr>
        </p:nvSpPr>
        <p:spPr>
          <a:xfrm>
            <a:off x="628650" y="948966"/>
            <a:ext cx="3486150" cy="1079496"/>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sz="3300" u="none" cap="none" strike="noStrike">
                <a:solidFill>
                  <a:schemeClr val="dk1"/>
                </a:solidFill>
              </a:defRPr>
            </a:lvl1pPr>
            <a:lvl2pPr indent="-228600" lvl="1" marL="914400" algn="l">
              <a:lnSpc>
                <a:spcPct val="90000"/>
              </a:lnSpc>
              <a:spcBef>
                <a:spcPts val="4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85" name="Google Shape;285;p46"/>
          <p:cNvSpPr txBox="1"/>
          <p:nvPr>
            <p:ph idx="6" type="body"/>
          </p:nvPr>
        </p:nvSpPr>
        <p:spPr>
          <a:xfrm>
            <a:off x="4253934" y="571500"/>
            <a:ext cx="2358798" cy="18288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None/>
              <a:defRPr b="0" i="0" sz="800">
                <a:latin typeface="Montserrat"/>
                <a:ea typeface="Montserrat"/>
                <a:cs typeface="Montserrat"/>
                <a:sym typeface="Montserrat"/>
              </a:defRPr>
            </a:lvl1pPr>
            <a:lvl2pPr indent="-228600" lvl="1" marL="914400" algn="l">
              <a:lnSpc>
                <a:spcPct val="90000"/>
              </a:lnSpc>
              <a:spcBef>
                <a:spcPts val="5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286" name="Shape 286"/>
        <p:cNvGrpSpPr/>
        <p:nvPr/>
      </p:nvGrpSpPr>
      <p:grpSpPr>
        <a:xfrm>
          <a:off x="0" y="0"/>
          <a:ext cx="0" cy="0"/>
          <a:chOff x="0" y="0"/>
          <a:chExt cx="0" cy="0"/>
        </a:xfrm>
      </p:grpSpPr>
      <p:sp>
        <p:nvSpPr>
          <p:cNvPr id="287" name="Google Shape;287;p47"/>
          <p:cNvSpPr/>
          <p:nvPr/>
        </p:nvSpPr>
        <p:spPr>
          <a:xfrm rot="-5400000">
            <a:off x="3590242" y="-3577298"/>
            <a:ext cx="1963512" cy="91440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88" name="Google Shape;288;p47"/>
          <p:cNvSpPr/>
          <p:nvPr>
            <p:ph idx="2" type="pic"/>
          </p:nvPr>
        </p:nvSpPr>
        <p:spPr>
          <a:xfrm>
            <a:off x="5295724" y="-13190"/>
            <a:ext cx="3846392" cy="1328094"/>
          </a:xfrm>
          <a:prstGeom prst="rect">
            <a:avLst/>
          </a:prstGeom>
          <a:solidFill>
            <a:srgbClr val="F2F2F2"/>
          </a:solidFill>
          <a:ln>
            <a:noFill/>
          </a:ln>
          <a:effectLst>
            <a:outerShdw blurRad="254000" rotWithShape="0" algn="ctr" dir="5400000" dist="127000">
              <a:srgbClr val="000000">
                <a:alpha val="1960"/>
              </a:srgbClr>
            </a:outerShdw>
          </a:effectLst>
        </p:spPr>
      </p:sp>
      <p:sp>
        <p:nvSpPr>
          <p:cNvPr id="289" name="Google Shape;289;p47"/>
          <p:cNvSpPr/>
          <p:nvPr>
            <p:ph idx="3" type="pic"/>
          </p:nvPr>
        </p:nvSpPr>
        <p:spPr>
          <a:xfrm>
            <a:off x="5295724" y="1527370"/>
            <a:ext cx="3858325" cy="1521228"/>
          </a:xfrm>
          <a:prstGeom prst="rect">
            <a:avLst/>
          </a:prstGeom>
          <a:solidFill>
            <a:srgbClr val="F2F2F2"/>
          </a:solidFill>
          <a:ln>
            <a:noFill/>
          </a:ln>
          <a:effectLst>
            <a:outerShdw blurRad="254000" rotWithShape="0" algn="ctr" dir="5400000" dist="127000">
              <a:srgbClr val="000000">
                <a:alpha val="1960"/>
              </a:srgbClr>
            </a:outerShdw>
          </a:effectLst>
        </p:spPr>
      </p:sp>
      <p:sp>
        <p:nvSpPr>
          <p:cNvPr id="290" name="Google Shape;290;p47"/>
          <p:cNvSpPr/>
          <p:nvPr>
            <p:ph idx="4" type="pic"/>
          </p:nvPr>
        </p:nvSpPr>
        <p:spPr>
          <a:xfrm>
            <a:off x="5295723" y="3261064"/>
            <a:ext cx="3856352" cy="1907846"/>
          </a:xfrm>
          <a:prstGeom prst="rect">
            <a:avLst/>
          </a:prstGeom>
          <a:solidFill>
            <a:srgbClr val="F2F2F2"/>
          </a:solidFill>
          <a:ln>
            <a:noFill/>
          </a:ln>
          <a:effectLst>
            <a:outerShdw blurRad="254000" rotWithShape="0" algn="ctr" dir="5400000" dist="127000">
              <a:srgbClr val="000000">
                <a:alpha val="1960"/>
              </a:srgbClr>
            </a:outerShdw>
          </a:effectLst>
        </p:spPr>
      </p:sp>
      <p:sp>
        <p:nvSpPr>
          <p:cNvPr id="291" name="Google Shape;291;p47"/>
          <p:cNvSpPr txBox="1"/>
          <p:nvPr>
            <p:ph idx="1" type="body"/>
          </p:nvPr>
        </p:nvSpPr>
        <p:spPr>
          <a:xfrm>
            <a:off x="628650" y="1936290"/>
            <a:ext cx="3486150" cy="369301"/>
          </a:xfrm>
          <a:prstGeom prst="rect">
            <a:avLst/>
          </a:prstGeom>
          <a:noFill/>
          <a:ln>
            <a:noFill/>
          </a:ln>
        </p:spPr>
        <p:txBody>
          <a:bodyPr anchorCtr="0" anchor="ctr" bIns="34275" lIns="68575" spcFirstLastPara="1" rIns="68575" wrap="square" tIns="34275">
            <a:spAutoFit/>
          </a:bodyPr>
          <a:lstStyle>
            <a:lvl1pPr indent="-228600" lvl="0" marL="457200" algn="l">
              <a:lnSpc>
                <a:spcPct val="90000"/>
              </a:lnSpc>
              <a:spcBef>
                <a:spcPts val="800"/>
              </a:spcBef>
              <a:spcAft>
                <a:spcPts val="0"/>
              </a:spcAft>
              <a:buSzPts val="2100"/>
              <a:buNone/>
              <a:defRPr b="1" sz="20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92" name="Google Shape;292;p47"/>
          <p:cNvSpPr txBox="1"/>
          <p:nvPr>
            <p:ph idx="5" type="body"/>
          </p:nvPr>
        </p:nvSpPr>
        <p:spPr>
          <a:xfrm>
            <a:off x="628650" y="2305592"/>
            <a:ext cx="3486150" cy="1079496"/>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sz="3300" u="none" cap="none" strike="noStrike">
                <a:solidFill>
                  <a:schemeClr val="dk1"/>
                </a:solidFill>
              </a:defRPr>
            </a:lvl1pPr>
            <a:lvl2pPr indent="-228600" lvl="1" marL="914400" algn="l">
              <a:lnSpc>
                <a:spcPct val="90000"/>
              </a:lnSpc>
              <a:spcBef>
                <a:spcPts val="4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93" name="Google Shape;293;p47"/>
          <p:cNvSpPr txBox="1"/>
          <p:nvPr>
            <p:ph idx="6" type="body"/>
          </p:nvPr>
        </p:nvSpPr>
        <p:spPr>
          <a:xfrm>
            <a:off x="628650" y="3486150"/>
            <a:ext cx="3486150" cy="131445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None/>
              <a:defRPr b="0" i="0" sz="800">
                <a:latin typeface="Montserrat"/>
                <a:ea typeface="Montserrat"/>
                <a:cs typeface="Montserrat"/>
                <a:sym typeface="Montserrat"/>
              </a:defRPr>
            </a:lvl1pPr>
            <a:lvl2pPr indent="-228600" lvl="1" marL="914400" algn="l">
              <a:lnSpc>
                <a:spcPct val="90000"/>
              </a:lnSpc>
              <a:spcBef>
                <a:spcPts val="5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294" name="Google Shape;294;p47"/>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95" name="Shape 295"/>
        <p:cNvGrpSpPr/>
        <p:nvPr/>
      </p:nvGrpSpPr>
      <p:grpSpPr>
        <a:xfrm>
          <a:off x="0" y="0"/>
          <a:ext cx="0" cy="0"/>
          <a:chOff x="0" y="0"/>
          <a:chExt cx="0" cy="0"/>
        </a:xfrm>
      </p:grpSpPr>
      <p:sp>
        <p:nvSpPr>
          <p:cNvPr id="296" name="Google Shape;296;p48"/>
          <p:cNvSpPr/>
          <p:nvPr/>
        </p:nvSpPr>
        <p:spPr>
          <a:xfrm>
            <a:off x="-26377" y="-1"/>
            <a:ext cx="233172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97" name="Google Shape;297;p48"/>
          <p:cNvSpPr/>
          <p:nvPr>
            <p:ph idx="2" type="pic"/>
          </p:nvPr>
        </p:nvSpPr>
        <p:spPr>
          <a:xfrm>
            <a:off x="-36724" y="2845339"/>
            <a:ext cx="3120097" cy="2298160"/>
          </a:xfrm>
          <a:prstGeom prst="rect">
            <a:avLst/>
          </a:prstGeom>
          <a:solidFill>
            <a:srgbClr val="F2F2F2"/>
          </a:solidFill>
          <a:ln>
            <a:noFill/>
          </a:ln>
          <a:effectLst>
            <a:outerShdw blurRad="254000" rotWithShape="0" algn="ctr" dir="5400000" dist="127000">
              <a:srgbClr val="000000">
                <a:alpha val="1960"/>
              </a:srgbClr>
            </a:outerShdw>
          </a:effectLst>
        </p:spPr>
      </p:sp>
      <p:sp>
        <p:nvSpPr>
          <p:cNvPr id="298" name="Google Shape;298;p48"/>
          <p:cNvSpPr/>
          <p:nvPr>
            <p:ph idx="3" type="pic"/>
          </p:nvPr>
        </p:nvSpPr>
        <p:spPr>
          <a:xfrm>
            <a:off x="3353140" y="2845339"/>
            <a:ext cx="1838771" cy="2298160"/>
          </a:xfrm>
          <a:prstGeom prst="rect">
            <a:avLst/>
          </a:prstGeom>
          <a:solidFill>
            <a:srgbClr val="F2F2F2"/>
          </a:solidFill>
          <a:ln>
            <a:noFill/>
          </a:ln>
          <a:effectLst>
            <a:outerShdw blurRad="254000" rotWithShape="0" algn="ctr" dir="5400000" dist="127000">
              <a:srgbClr val="000000">
                <a:alpha val="1960"/>
              </a:srgbClr>
            </a:outerShdw>
          </a:effectLst>
        </p:spPr>
      </p:sp>
      <p:sp>
        <p:nvSpPr>
          <p:cNvPr id="299" name="Google Shape;299;p48"/>
          <p:cNvSpPr/>
          <p:nvPr>
            <p:ph idx="4" type="pic"/>
          </p:nvPr>
        </p:nvSpPr>
        <p:spPr>
          <a:xfrm>
            <a:off x="5461677" y="2845339"/>
            <a:ext cx="3680439" cy="2298160"/>
          </a:xfrm>
          <a:prstGeom prst="rect">
            <a:avLst/>
          </a:prstGeom>
          <a:solidFill>
            <a:srgbClr val="F2F2F2"/>
          </a:solidFill>
          <a:ln>
            <a:noFill/>
          </a:ln>
          <a:effectLst>
            <a:outerShdw blurRad="254000" rotWithShape="0" algn="ctr" dir="5400000" dist="127000">
              <a:srgbClr val="000000">
                <a:alpha val="1960"/>
              </a:srgbClr>
            </a:outerShdw>
          </a:effectLst>
        </p:spPr>
      </p:sp>
      <p:sp>
        <p:nvSpPr>
          <p:cNvPr id="300" name="Google Shape;300;p48"/>
          <p:cNvSpPr txBox="1"/>
          <p:nvPr>
            <p:ph idx="1" type="body"/>
          </p:nvPr>
        </p:nvSpPr>
        <p:spPr>
          <a:xfrm>
            <a:off x="2718366" y="579664"/>
            <a:ext cx="3486150" cy="369301"/>
          </a:xfrm>
          <a:prstGeom prst="rect">
            <a:avLst/>
          </a:prstGeom>
          <a:noFill/>
          <a:ln>
            <a:noFill/>
          </a:ln>
        </p:spPr>
        <p:txBody>
          <a:bodyPr anchorCtr="0" anchor="ctr" bIns="34275" lIns="68575" spcFirstLastPara="1" rIns="68575" wrap="square" tIns="34275">
            <a:spAutoFit/>
          </a:bodyPr>
          <a:lstStyle>
            <a:lvl1pPr indent="-228600" lvl="0" marL="457200" algn="l">
              <a:lnSpc>
                <a:spcPct val="90000"/>
              </a:lnSpc>
              <a:spcBef>
                <a:spcPts val="800"/>
              </a:spcBef>
              <a:spcAft>
                <a:spcPts val="0"/>
              </a:spcAft>
              <a:buSzPts val="2100"/>
              <a:buNone/>
              <a:defRPr b="1" sz="20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01" name="Google Shape;301;p48"/>
          <p:cNvSpPr txBox="1"/>
          <p:nvPr>
            <p:ph idx="5" type="body"/>
          </p:nvPr>
        </p:nvSpPr>
        <p:spPr>
          <a:xfrm>
            <a:off x="2718366" y="948966"/>
            <a:ext cx="3486150" cy="1079496"/>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sz="3300" u="none" cap="none" strike="noStrike">
                <a:solidFill>
                  <a:schemeClr val="dk1"/>
                </a:solidFill>
              </a:defRPr>
            </a:lvl1pPr>
            <a:lvl2pPr indent="-228600" lvl="1" marL="914400" algn="l">
              <a:lnSpc>
                <a:spcPct val="90000"/>
              </a:lnSpc>
              <a:spcBef>
                <a:spcPts val="4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02" name="Google Shape;302;p48"/>
          <p:cNvSpPr txBox="1"/>
          <p:nvPr>
            <p:ph idx="6" type="body"/>
          </p:nvPr>
        </p:nvSpPr>
        <p:spPr>
          <a:xfrm>
            <a:off x="6343650" y="571500"/>
            <a:ext cx="2358798" cy="18288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None/>
              <a:defRPr b="0" i="0" sz="800">
                <a:latin typeface="Montserrat"/>
                <a:ea typeface="Montserrat"/>
                <a:cs typeface="Montserrat"/>
                <a:sym typeface="Montserrat"/>
              </a:defRPr>
            </a:lvl1pPr>
            <a:lvl2pPr indent="-228600" lvl="1" marL="914400" algn="l">
              <a:lnSpc>
                <a:spcPct val="90000"/>
              </a:lnSpc>
              <a:spcBef>
                <a:spcPts val="5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303" name="Shape 303"/>
        <p:cNvGrpSpPr/>
        <p:nvPr/>
      </p:nvGrpSpPr>
      <p:grpSpPr>
        <a:xfrm>
          <a:off x="0" y="0"/>
          <a:ext cx="0" cy="0"/>
          <a:chOff x="0" y="0"/>
          <a:chExt cx="0" cy="0"/>
        </a:xfrm>
      </p:grpSpPr>
      <p:sp>
        <p:nvSpPr>
          <p:cNvPr id="304" name="Google Shape;304;p49"/>
          <p:cNvSpPr/>
          <p:nvPr/>
        </p:nvSpPr>
        <p:spPr>
          <a:xfrm rot="-5400000">
            <a:off x="3590242" y="-396048"/>
            <a:ext cx="1963512" cy="91440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05" name="Google Shape;305;p49"/>
          <p:cNvSpPr/>
          <p:nvPr>
            <p:ph idx="2" type="pic"/>
          </p:nvPr>
        </p:nvSpPr>
        <p:spPr>
          <a:xfrm>
            <a:off x="4938842" y="-13191"/>
            <a:ext cx="4203274" cy="1929926"/>
          </a:xfrm>
          <a:prstGeom prst="rect">
            <a:avLst/>
          </a:prstGeom>
          <a:solidFill>
            <a:srgbClr val="F2F2F2"/>
          </a:solidFill>
          <a:ln>
            <a:noFill/>
          </a:ln>
          <a:effectLst>
            <a:outerShdw blurRad="254000" rotWithShape="0" algn="ctr" dir="5400000" dist="127000">
              <a:srgbClr val="000000">
                <a:alpha val="1960"/>
              </a:srgbClr>
            </a:outerShdw>
          </a:effectLst>
        </p:spPr>
      </p:sp>
      <p:sp>
        <p:nvSpPr>
          <p:cNvPr id="306" name="Google Shape;306;p49"/>
          <p:cNvSpPr/>
          <p:nvPr>
            <p:ph idx="3" type="pic"/>
          </p:nvPr>
        </p:nvSpPr>
        <p:spPr>
          <a:xfrm>
            <a:off x="4937735" y="2112052"/>
            <a:ext cx="4216315" cy="1314904"/>
          </a:xfrm>
          <a:prstGeom prst="rect">
            <a:avLst/>
          </a:prstGeom>
          <a:solidFill>
            <a:srgbClr val="F2F2F2"/>
          </a:solidFill>
          <a:ln>
            <a:noFill/>
          </a:ln>
          <a:effectLst>
            <a:outerShdw blurRad="254000" rotWithShape="0" algn="ctr" dir="5400000" dist="127000">
              <a:srgbClr val="000000">
                <a:alpha val="1960"/>
              </a:srgbClr>
            </a:outerShdw>
          </a:effectLst>
        </p:spPr>
      </p:sp>
      <p:sp>
        <p:nvSpPr>
          <p:cNvPr id="307" name="Google Shape;307;p49"/>
          <p:cNvSpPr/>
          <p:nvPr>
            <p:ph idx="4" type="pic"/>
          </p:nvPr>
        </p:nvSpPr>
        <p:spPr>
          <a:xfrm>
            <a:off x="4929842" y="3622271"/>
            <a:ext cx="4214159" cy="1521229"/>
          </a:xfrm>
          <a:prstGeom prst="rect">
            <a:avLst/>
          </a:prstGeom>
          <a:solidFill>
            <a:srgbClr val="F2F2F2"/>
          </a:solidFill>
          <a:ln>
            <a:noFill/>
          </a:ln>
          <a:effectLst>
            <a:outerShdw blurRad="254000" rotWithShape="0" algn="ctr" dir="5400000" dist="127000">
              <a:srgbClr val="000000">
                <a:alpha val="1960"/>
              </a:srgbClr>
            </a:outerShdw>
          </a:effectLst>
        </p:spPr>
      </p:sp>
      <p:sp>
        <p:nvSpPr>
          <p:cNvPr id="308" name="Google Shape;308;p49"/>
          <p:cNvSpPr txBox="1"/>
          <p:nvPr>
            <p:ph idx="1" type="body"/>
          </p:nvPr>
        </p:nvSpPr>
        <p:spPr>
          <a:xfrm>
            <a:off x="628650" y="360667"/>
            <a:ext cx="3943349" cy="369301"/>
          </a:xfrm>
          <a:prstGeom prst="rect">
            <a:avLst/>
          </a:prstGeom>
          <a:noFill/>
          <a:ln>
            <a:noFill/>
          </a:ln>
        </p:spPr>
        <p:txBody>
          <a:bodyPr anchorCtr="0" anchor="ctr" bIns="34275" lIns="68575" spcFirstLastPara="1" rIns="68575" wrap="square" tIns="34275">
            <a:spAutoFit/>
          </a:bodyPr>
          <a:lstStyle>
            <a:lvl1pPr indent="-228600" lvl="0" marL="457200" algn="l">
              <a:lnSpc>
                <a:spcPct val="90000"/>
              </a:lnSpc>
              <a:spcBef>
                <a:spcPts val="800"/>
              </a:spcBef>
              <a:spcAft>
                <a:spcPts val="0"/>
              </a:spcAft>
              <a:buSzPts val="2100"/>
              <a:buNone/>
              <a:defRPr b="1" sz="200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09" name="Google Shape;309;p49"/>
          <p:cNvSpPr txBox="1"/>
          <p:nvPr>
            <p:ph idx="5" type="body"/>
          </p:nvPr>
        </p:nvSpPr>
        <p:spPr>
          <a:xfrm>
            <a:off x="628651" y="729969"/>
            <a:ext cx="3943349" cy="1079496"/>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sz="3300" u="none" cap="none" strike="noStrike">
                <a:solidFill>
                  <a:schemeClr val="dk1"/>
                </a:solidFill>
              </a:defRPr>
            </a:lvl1pPr>
            <a:lvl2pPr indent="-228600" lvl="1" marL="914400" algn="l">
              <a:lnSpc>
                <a:spcPct val="90000"/>
              </a:lnSpc>
              <a:spcBef>
                <a:spcPts val="4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10" name="Google Shape;310;p49"/>
          <p:cNvSpPr txBox="1"/>
          <p:nvPr>
            <p:ph idx="6" type="body"/>
          </p:nvPr>
        </p:nvSpPr>
        <p:spPr>
          <a:xfrm>
            <a:off x="628650" y="1910527"/>
            <a:ext cx="3943349" cy="1079496"/>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SzPts val="2100"/>
              <a:buNone/>
              <a:defRPr b="0" i="0" sz="800">
                <a:latin typeface="Montserrat"/>
                <a:ea typeface="Montserrat"/>
                <a:cs typeface="Montserrat"/>
                <a:sym typeface="Montserrat"/>
              </a:defRPr>
            </a:lvl1pPr>
            <a:lvl2pPr indent="-228600" lvl="1" marL="914400" algn="l">
              <a:lnSpc>
                <a:spcPct val="90000"/>
              </a:lnSpc>
              <a:spcBef>
                <a:spcPts val="5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311" name="Google Shape;311;p49"/>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bg>
      <p:bgPr>
        <a:solidFill>
          <a:srgbClr val="C8D0EC"/>
        </a:solidFill>
      </p:bgPr>
    </p:bg>
    <p:spTree>
      <p:nvGrpSpPr>
        <p:cNvPr id="312" name="Shape 312"/>
        <p:cNvGrpSpPr/>
        <p:nvPr/>
      </p:nvGrpSpPr>
      <p:grpSpPr>
        <a:xfrm>
          <a:off x="0" y="0"/>
          <a:ext cx="0" cy="0"/>
          <a:chOff x="0" y="0"/>
          <a:chExt cx="0" cy="0"/>
        </a:xfrm>
      </p:grpSpPr>
      <p:sp>
        <p:nvSpPr>
          <p:cNvPr id="313" name="Google Shape;313;p51"/>
          <p:cNvSpPr/>
          <p:nvPr/>
        </p:nvSpPr>
        <p:spPr>
          <a:xfrm flipH="1" rot="5400000">
            <a:off x="3821925" y="-184550"/>
            <a:ext cx="5178000" cy="5506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14" name="Google Shape;314;p51"/>
          <p:cNvSpPr txBox="1"/>
          <p:nvPr>
            <p:ph type="title"/>
          </p:nvPr>
        </p:nvSpPr>
        <p:spPr>
          <a:xfrm>
            <a:off x="4591469" y="1014778"/>
            <a:ext cx="394335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5" name="Google Shape;315;p51"/>
          <p:cNvSpPr txBox="1"/>
          <p:nvPr>
            <p:ph idx="1" type="body"/>
          </p:nvPr>
        </p:nvSpPr>
        <p:spPr>
          <a:xfrm>
            <a:off x="4591468" y="571500"/>
            <a:ext cx="3943350" cy="456248"/>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16" name="Google Shape;316;p51"/>
          <p:cNvSpPr txBox="1"/>
          <p:nvPr>
            <p:ph idx="2" type="body"/>
          </p:nvPr>
        </p:nvSpPr>
        <p:spPr>
          <a:xfrm>
            <a:off x="4591050" y="2092872"/>
            <a:ext cx="3943350" cy="1402276"/>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17" name="Google Shape;317;p51"/>
          <p:cNvSpPr txBox="1"/>
          <p:nvPr>
            <p:ph idx="3" type="body"/>
          </p:nvPr>
        </p:nvSpPr>
        <p:spPr>
          <a:xfrm>
            <a:off x="4591050" y="3662692"/>
            <a:ext cx="3943350" cy="1021403"/>
          </a:xfrm>
          <a:prstGeom prst="rect">
            <a:avLst/>
          </a:prstGeom>
          <a:noFill/>
          <a:ln>
            <a:noFill/>
          </a:ln>
        </p:spPr>
        <p:txBody>
          <a:bodyPr anchorCtr="0" anchor="t" bIns="34275" lIns="68575" spcFirstLastPara="1" rIns="68575" wrap="square" tIns="34275">
            <a:spAutoFit/>
          </a:bodyPr>
          <a:lstStyle>
            <a:lvl1pPr indent="-279400" lvl="0" marL="457200" algn="l">
              <a:lnSpc>
                <a:spcPct val="150000"/>
              </a:lnSpc>
              <a:spcBef>
                <a:spcPts val="0"/>
              </a:spcBef>
              <a:spcAft>
                <a:spcPts val="0"/>
              </a:spcAft>
              <a:buClr>
                <a:schemeClr val="dk1"/>
              </a:buClr>
              <a:buSzPts val="800"/>
              <a:buFont typeface="Arial"/>
              <a:buChar char="•"/>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18" name="Google Shape;318;p51"/>
          <p:cNvSpPr/>
          <p:nvPr/>
        </p:nvSpPr>
        <p:spPr>
          <a:xfrm rot="-5400000">
            <a:off x="1915367" y="639928"/>
            <a:ext cx="2648940" cy="1933311"/>
          </a:xfrm>
          <a:prstGeom prst="rect">
            <a:avLst/>
          </a:prstGeom>
          <a:solidFill>
            <a:srgbClr val="E3E7F3"/>
          </a:solidFill>
          <a:ln>
            <a:noFill/>
          </a:ln>
          <a:effectLst>
            <a:outerShdw blurRad="254000" rotWithShape="0" algn="ctr">
              <a:srgbClr val="000000">
                <a:alpha val="901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19" name="Google Shape;319;p51"/>
          <p:cNvSpPr/>
          <p:nvPr>
            <p:ph idx="4" type="pic"/>
          </p:nvPr>
        </p:nvSpPr>
        <p:spPr>
          <a:xfrm>
            <a:off x="2273181" y="3060148"/>
            <a:ext cx="1933311" cy="1832436"/>
          </a:xfrm>
          <a:prstGeom prst="rect">
            <a:avLst/>
          </a:prstGeom>
          <a:solidFill>
            <a:srgbClr val="F2F2F2"/>
          </a:solidFill>
          <a:ln>
            <a:noFill/>
          </a:ln>
          <a:effectLst>
            <a:outerShdw blurRad="254000" rotWithShape="0" algn="ctr">
              <a:srgbClr val="000000">
                <a:alpha val="9019"/>
              </a:srgbClr>
            </a:outerShdw>
          </a:effectLst>
        </p:spPr>
      </p:sp>
      <p:sp>
        <p:nvSpPr>
          <p:cNvPr id="320" name="Google Shape;320;p51"/>
          <p:cNvSpPr/>
          <p:nvPr>
            <p:ph idx="5" type="pic"/>
          </p:nvPr>
        </p:nvSpPr>
        <p:spPr>
          <a:xfrm>
            <a:off x="238388" y="282114"/>
            <a:ext cx="1933311" cy="1832436"/>
          </a:xfrm>
          <a:prstGeom prst="rect">
            <a:avLst/>
          </a:prstGeom>
          <a:solidFill>
            <a:srgbClr val="F2F2F2"/>
          </a:solidFill>
          <a:ln>
            <a:noFill/>
          </a:ln>
          <a:effectLst>
            <a:outerShdw blurRad="254000" rotWithShape="0" algn="ctr">
              <a:srgbClr val="000000">
                <a:alpha val="9019"/>
              </a:srgbClr>
            </a:outerShdw>
          </a:effectLst>
        </p:spPr>
      </p:sp>
      <p:sp>
        <p:nvSpPr>
          <p:cNvPr id="321" name="Google Shape;321;p51"/>
          <p:cNvSpPr/>
          <p:nvPr>
            <p:ph idx="6" type="pic"/>
          </p:nvPr>
        </p:nvSpPr>
        <p:spPr>
          <a:xfrm>
            <a:off x="238388" y="2228044"/>
            <a:ext cx="1933311" cy="2648941"/>
          </a:xfrm>
          <a:prstGeom prst="rect">
            <a:avLst/>
          </a:prstGeom>
          <a:solidFill>
            <a:srgbClr val="F2F2F2"/>
          </a:solidFill>
          <a:ln>
            <a:noFill/>
          </a:ln>
          <a:effectLst>
            <a:outerShdw blurRad="254000" rotWithShape="0" algn="ctr">
              <a:srgbClr val="000000">
                <a:alpha val="9019"/>
              </a:srgbClr>
            </a:outerShdw>
          </a:effectLst>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bg>
      <p:bgPr>
        <a:solidFill>
          <a:srgbClr val="C8D0EC"/>
        </a:solidFill>
      </p:bgPr>
    </p:bg>
    <p:spTree>
      <p:nvGrpSpPr>
        <p:cNvPr id="322" name="Shape 322"/>
        <p:cNvGrpSpPr/>
        <p:nvPr/>
      </p:nvGrpSpPr>
      <p:grpSpPr>
        <a:xfrm>
          <a:off x="0" y="0"/>
          <a:ext cx="0" cy="0"/>
          <a:chOff x="0" y="0"/>
          <a:chExt cx="0" cy="0"/>
        </a:xfrm>
      </p:grpSpPr>
      <p:sp>
        <p:nvSpPr>
          <p:cNvPr id="323" name="Google Shape;323;p52"/>
          <p:cNvSpPr/>
          <p:nvPr/>
        </p:nvSpPr>
        <p:spPr>
          <a:xfrm flipH="1" rot="5400000">
            <a:off x="3821925" y="-184550"/>
            <a:ext cx="5178000" cy="5506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24" name="Google Shape;324;p52"/>
          <p:cNvSpPr txBox="1"/>
          <p:nvPr>
            <p:ph type="title"/>
          </p:nvPr>
        </p:nvSpPr>
        <p:spPr>
          <a:xfrm>
            <a:off x="4591469" y="1014778"/>
            <a:ext cx="394335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5" name="Google Shape;325;p52"/>
          <p:cNvSpPr txBox="1"/>
          <p:nvPr>
            <p:ph idx="1" type="body"/>
          </p:nvPr>
        </p:nvSpPr>
        <p:spPr>
          <a:xfrm>
            <a:off x="4591468" y="571500"/>
            <a:ext cx="3943350" cy="456248"/>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26" name="Google Shape;326;p52"/>
          <p:cNvSpPr txBox="1"/>
          <p:nvPr>
            <p:ph idx="2" type="body"/>
          </p:nvPr>
        </p:nvSpPr>
        <p:spPr>
          <a:xfrm>
            <a:off x="4591050" y="2092872"/>
            <a:ext cx="3943350" cy="1402276"/>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27" name="Google Shape;327;p52"/>
          <p:cNvSpPr txBox="1"/>
          <p:nvPr>
            <p:ph idx="3" type="body"/>
          </p:nvPr>
        </p:nvSpPr>
        <p:spPr>
          <a:xfrm>
            <a:off x="4591050" y="3662692"/>
            <a:ext cx="3943350" cy="1021403"/>
          </a:xfrm>
          <a:prstGeom prst="rect">
            <a:avLst/>
          </a:prstGeom>
          <a:noFill/>
          <a:ln>
            <a:noFill/>
          </a:ln>
        </p:spPr>
        <p:txBody>
          <a:bodyPr anchorCtr="0" anchor="t" bIns="34275" lIns="68575" spcFirstLastPara="1" rIns="68575" wrap="square" tIns="34275">
            <a:spAutoFit/>
          </a:bodyPr>
          <a:lstStyle>
            <a:lvl1pPr indent="-279400" lvl="0" marL="457200" algn="l">
              <a:lnSpc>
                <a:spcPct val="150000"/>
              </a:lnSpc>
              <a:spcBef>
                <a:spcPts val="0"/>
              </a:spcBef>
              <a:spcAft>
                <a:spcPts val="0"/>
              </a:spcAft>
              <a:buClr>
                <a:schemeClr val="dk1"/>
              </a:buClr>
              <a:buSzPts val="800"/>
              <a:buFont typeface="Arial"/>
              <a:buChar char="•"/>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28" name="Google Shape;328;p52"/>
          <p:cNvSpPr/>
          <p:nvPr>
            <p:ph idx="4" type="pic"/>
          </p:nvPr>
        </p:nvSpPr>
        <p:spPr>
          <a:xfrm>
            <a:off x="2286000" y="282114"/>
            <a:ext cx="1933311" cy="1832436"/>
          </a:xfrm>
          <a:prstGeom prst="rect">
            <a:avLst/>
          </a:prstGeom>
          <a:solidFill>
            <a:srgbClr val="F2F2F2"/>
          </a:solidFill>
          <a:ln>
            <a:noFill/>
          </a:ln>
          <a:effectLst>
            <a:outerShdw blurRad="254000" rotWithShape="0" algn="ctr">
              <a:srgbClr val="000000">
                <a:alpha val="9019"/>
              </a:srgbClr>
            </a:outerShdw>
          </a:effectLst>
        </p:spPr>
      </p:sp>
      <p:sp>
        <p:nvSpPr>
          <p:cNvPr id="329" name="Google Shape;329;p52"/>
          <p:cNvSpPr/>
          <p:nvPr>
            <p:ph idx="5" type="pic"/>
          </p:nvPr>
        </p:nvSpPr>
        <p:spPr>
          <a:xfrm>
            <a:off x="238388" y="282114"/>
            <a:ext cx="1933311" cy="2648941"/>
          </a:xfrm>
          <a:prstGeom prst="rect">
            <a:avLst/>
          </a:prstGeom>
          <a:solidFill>
            <a:srgbClr val="F2F2F2"/>
          </a:solidFill>
          <a:ln>
            <a:noFill/>
          </a:ln>
          <a:effectLst>
            <a:outerShdw blurRad="254000" rotWithShape="0" algn="ctr">
              <a:srgbClr val="000000">
                <a:alpha val="9019"/>
              </a:srgbClr>
            </a:outerShdw>
          </a:effectLst>
        </p:spPr>
      </p:sp>
      <p:sp>
        <p:nvSpPr>
          <p:cNvPr id="330" name="Google Shape;330;p52"/>
          <p:cNvSpPr/>
          <p:nvPr/>
        </p:nvSpPr>
        <p:spPr>
          <a:xfrm rot="-5400000">
            <a:off x="1928186" y="2585859"/>
            <a:ext cx="2648940" cy="1933311"/>
          </a:xfrm>
          <a:prstGeom prst="rect">
            <a:avLst/>
          </a:prstGeom>
          <a:solidFill>
            <a:srgbClr val="E3E7F3"/>
          </a:solidFill>
          <a:ln>
            <a:noFill/>
          </a:ln>
          <a:effectLst>
            <a:outerShdw blurRad="254000" rotWithShape="0" algn="ctr">
              <a:srgbClr val="000000">
                <a:alpha val="901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31" name="Google Shape;331;p52"/>
          <p:cNvSpPr/>
          <p:nvPr>
            <p:ph idx="6" type="pic"/>
          </p:nvPr>
        </p:nvSpPr>
        <p:spPr>
          <a:xfrm>
            <a:off x="238388" y="3044549"/>
            <a:ext cx="1933311" cy="1832436"/>
          </a:xfrm>
          <a:prstGeom prst="rect">
            <a:avLst/>
          </a:prstGeom>
          <a:solidFill>
            <a:srgbClr val="F2F2F2"/>
          </a:solidFill>
          <a:ln>
            <a:noFill/>
          </a:ln>
          <a:effectLst>
            <a:outerShdw blurRad="254000" rotWithShape="0" algn="ctr">
              <a:srgbClr val="000000">
                <a:alpha val="9019"/>
              </a:srgbClr>
            </a:outerShdw>
          </a:effectLst>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bg>
      <p:bgPr>
        <a:solidFill>
          <a:srgbClr val="C8D0EC"/>
        </a:solidFill>
      </p:bgPr>
    </p:bg>
    <p:spTree>
      <p:nvGrpSpPr>
        <p:cNvPr id="332" name="Shape 332"/>
        <p:cNvGrpSpPr/>
        <p:nvPr/>
      </p:nvGrpSpPr>
      <p:grpSpPr>
        <a:xfrm>
          <a:off x="0" y="0"/>
          <a:ext cx="0" cy="0"/>
          <a:chOff x="0" y="0"/>
          <a:chExt cx="0" cy="0"/>
        </a:xfrm>
      </p:grpSpPr>
      <p:sp>
        <p:nvSpPr>
          <p:cNvPr id="333" name="Google Shape;333;p53"/>
          <p:cNvSpPr/>
          <p:nvPr/>
        </p:nvSpPr>
        <p:spPr>
          <a:xfrm flipH="1" rot="5400000">
            <a:off x="3821925" y="-184550"/>
            <a:ext cx="5178000" cy="5506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34" name="Google Shape;334;p53"/>
          <p:cNvSpPr/>
          <p:nvPr>
            <p:ph idx="2" type="pic"/>
          </p:nvPr>
        </p:nvSpPr>
        <p:spPr>
          <a:xfrm>
            <a:off x="2286000" y="3044549"/>
            <a:ext cx="1933311" cy="1832436"/>
          </a:xfrm>
          <a:prstGeom prst="rect">
            <a:avLst/>
          </a:prstGeom>
          <a:solidFill>
            <a:srgbClr val="F2F2F2"/>
          </a:solidFill>
          <a:ln>
            <a:noFill/>
          </a:ln>
          <a:effectLst>
            <a:outerShdw blurRad="254000" rotWithShape="0" algn="ctr">
              <a:srgbClr val="000000">
                <a:alpha val="9019"/>
              </a:srgbClr>
            </a:outerShdw>
          </a:effectLst>
        </p:spPr>
      </p:sp>
      <p:sp>
        <p:nvSpPr>
          <p:cNvPr id="335" name="Google Shape;335;p53"/>
          <p:cNvSpPr/>
          <p:nvPr/>
        </p:nvSpPr>
        <p:spPr>
          <a:xfrm rot="-5400000">
            <a:off x="-119425" y="2585859"/>
            <a:ext cx="2648940" cy="1933311"/>
          </a:xfrm>
          <a:prstGeom prst="rect">
            <a:avLst/>
          </a:prstGeom>
          <a:solidFill>
            <a:srgbClr val="E3E7F3"/>
          </a:solidFill>
          <a:ln>
            <a:noFill/>
          </a:ln>
          <a:effectLst>
            <a:outerShdw blurRad="254000" rotWithShape="0" algn="ctr">
              <a:srgbClr val="000000">
                <a:alpha val="901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36" name="Google Shape;336;p53"/>
          <p:cNvSpPr/>
          <p:nvPr>
            <p:ph idx="3" type="pic"/>
          </p:nvPr>
        </p:nvSpPr>
        <p:spPr>
          <a:xfrm>
            <a:off x="2286000" y="282114"/>
            <a:ext cx="1933311" cy="2648941"/>
          </a:xfrm>
          <a:prstGeom prst="rect">
            <a:avLst/>
          </a:prstGeom>
          <a:solidFill>
            <a:srgbClr val="F2F2F2"/>
          </a:solidFill>
          <a:ln>
            <a:noFill/>
          </a:ln>
          <a:effectLst>
            <a:outerShdw blurRad="254000" rotWithShape="0" algn="ctr">
              <a:srgbClr val="000000">
                <a:alpha val="9019"/>
              </a:srgbClr>
            </a:outerShdw>
          </a:effectLst>
        </p:spPr>
      </p:sp>
      <p:sp>
        <p:nvSpPr>
          <p:cNvPr id="337" name="Google Shape;337;p53"/>
          <p:cNvSpPr/>
          <p:nvPr>
            <p:ph idx="4" type="pic"/>
          </p:nvPr>
        </p:nvSpPr>
        <p:spPr>
          <a:xfrm>
            <a:off x="238390" y="282114"/>
            <a:ext cx="1933311" cy="1832436"/>
          </a:xfrm>
          <a:prstGeom prst="rect">
            <a:avLst/>
          </a:prstGeom>
          <a:solidFill>
            <a:srgbClr val="F2F2F2"/>
          </a:solidFill>
          <a:ln>
            <a:noFill/>
          </a:ln>
          <a:effectLst>
            <a:outerShdw blurRad="254000" rotWithShape="0" algn="ctr">
              <a:srgbClr val="000000">
                <a:alpha val="9019"/>
              </a:srgbClr>
            </a:outerShdw>
          </a:effectLst>
        </p:spPr>
      </p:sp>
      <p:sp>
        <p:nvSpPr>
          <p:cNvPr id="338" name="Google Shape;338;p53"/>
          <p:cNvSpPr txBox="1"/>
          <p:nvPr>
            <p:ph type="title"/>
          </p:nvPr>
        </p:nvSpPr>
        <p:spPr>
          <a:xfrm>
            <a:off x="4591469" y="1014778"/>
            <a:ext cx="394335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9" name="Google Shape;339;p53"/>
          <p:cNvSpPr txBox="1"/>
          <p:nvPr>
            <p:ph idx="1" type="body"/>
          </p:nvPr>
        </p:nvSpPr>
        <p:spPr>
          <a:xfrm>
            <a:off x="4591468" y="571500"/>
            <a:ext cx="3943350" cy="456248"/>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40" name="Google Shape;340;p53"/>
          <p:cNvSpPr txBox="1"/>
          <p:nvPr>
            <p:ph idx="5" type="body"/>
          </p:nvPr>
        </p:nvSpPr>
        <p:spPr>
          <a:xfrm>
            <a:off x="4591050" y="2092872"/>
            <a:ext cx="3943350" cy="1402276"/>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41" name="Google Shape;341;p53"/>
          <p:cNvSpPr txBox="1"/>
          <p:nvPr>
            <p:ph idx="6" type="body"/>
          </p:nvPr>
        </p:nvSpPr>
        <p:spPr>
          <a:xfrm>
            <a:off x="4591050" y="3662692"/>
            <a:ext cx="3943350" cy="1021403"/>
          </a:xfrm>
          <a:prstGeom prst="rect">
            <a:avLst/>
          </a:prstGeom>
          <a:noFill/>
          <a:ln>
            <a:noFill/>
          </a:ln>
        </p:spPr>
        <p:txBody>
          <a:bodyPr anchorCtr="0" anchor="t" bIns="34275" lIns="68575" spcFirstLastPara="1" rIns="68575" wrap="square" tIns="34275">
            <a:spAutoFit/>
          </a:bodyPr>
          <a:lstStyle>
            <a:lvl1pPr indent="-279400" lvl="0" marL="457200" algn="l">
              <a:lnSpc>
                <a:spcPct val="150000"/>
              </a:lnSpc>
              <a:spcBef>
                <a:spcPts val="0"/>
              </a:spcBef>
              <a:spcAft>
                <a:spcPts val="0"/>
              </a:spcAft>
              <a:buClr>
                <a:schemeClr val="dk1"/>
              </a:buClr>
              <a:buSzPts val="800"/>
              <a:buFont typeface="Arial"/>
              <a:buChar char="•"/>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42" name="Shape 342"/>
        <p:cNvGrpSpPr/>
        <p:nvPr/>
      </p:nvGrpSpPr>
      <p:grpSpPr>
        <a:xfrm>
          <a:off x="0" y="0"/>
          <a:ext cx="0" cy="0"/>
          <a:chOff x="0" y="0"/>
          <a:chExt cx="0" cy="0"/>
        </a:xfrm>
      </p:grpSpPr>
      <p:sp>
        <p:nvSpPr>
          <p:cNvPr id="343" name="Google Shape;343;p54"/>
          <p:cNvSpPr/>
          <p:nvPr/>
        </p:nvSpPr>
        <p:spPr>
          <a:xfrm flipH="1">
            <a:off x="75" y="0"/>
            <a:ext cx="71913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4" name="Google Shape;344;p54"/>
          <p:cNvSpPr txBox="1"/>
          <p:nvPr>
            <p:ph type="title"/>
          </p:nvPr>
        </p:nvSpPr>
        <p:spPr>
          <a:xfrm>
            <a:off x="629069" y="1014778"/>
            <a:ext cx="39432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i="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5" name="Google Shape;345;p54"/>
          <p:cNvSpPr txBox="1"/>
          <p:nvPr>
            <p:ph idx="1" type="body"/>
          </p:nvPr>
        </p:nvSpPr>
        <p:spPr>
          <a:xfrm>
            <a:off x="629068" y="571500"/>
            <a:ext cx="3943200" cy="4563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46" name="Google Shape;346;p54"/>
          <p:cNvSpPr txBox="1"/>
          <p:nvPr>
            <p:ph idx="2" type="body"/>
          </p:nvPr>
        </p:nvSpPr>
        <p:spPr>
          <a:xfrm>
            <a:off x="628650" y="2092872"/>
            <a:ext cx="3943200" cy="1402200"/>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347" name="Google Shape;347;p54"/>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spTree>
      <p:nvGrpSpPr>
        <p:cNvPr id="348" name="Shape 348"/>
        <p:cNvGrpSpPr/>
        <p:nvPr/>
      </p:nvGrpSpPr>
      <p:grpSpPr>
        <a:xfrm>
          <a:off x="0" y="0"/>
          <a:ext cx="0" cy="0"/>
          <a:chOff x="0" y="0"/>
          <a:chExt cx="0" cy="0"/>
        </a:xfrm>
      </p:grpSpPr>
      <p:sp>
        <p:nvSpPr>
          <p:cNvPr id="349" name="Google Shape;349;p55"/>
          <p:cNvSpPr/>
          <p:nvPr/>
        </p:nvSpPr>
        <p:spPr>
          <a:xfrm flipH="1">
            <a:off x="1952700" y="0"/>
            <a:ext cx="71913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50" name="Google Shape;350;p55"/>
          <p:cNvSpPr txBox="1"/>
          <p:nvPr>
            <p:ph type="title"/>
          </p:nvPr>
        </p:nvSpPr>
        <p:spPr>
          <a:xfrm>
            <a:off x="2486932" y="1014778"/>
            <a:ext cx="39432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b="1" i="0">
                <a:latin typeface="Montserrat ExtraBold"/>
                <a:ea typeface="Montserrat ExtraBold"/>
                <a:cs typeface="Montserrat ExtraBold"/>
                <a:sym typeface="Montserrat Extra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1" name="Google Shape;351;p55"/>
          <p:cNvSpPr txBox="1"/>
          <p:nvPr>
            <p:ph idx="1" type="body"/>
          </p:nvPr>
        </p:nvSpPr>
        <p:spPr>
          <a:xfrm>
            <a:off x="2486931" y="571500"/>
            <a:ext cx="3943200" cy="4563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52" name="Google Shape;352;p55"/>
          <p:cNvSpPr txBox="1"/>
          <p:nvPr>
            <p:ph idx="2" type="body"/>
          </p:nvPr>
        </p:nvSpPr>
        <p:spPr>
          <a:xfrm>
            <a:off x="2486513" y="2092872"/>
            <a:ext cx="3943200" cy="1402200"/>
          </a:xfrm>
          <a:prstGeom prst="rect">
            <a:avLst/>
          </a:prstGeom>
          <a:noFill/>
          <a:ln>
            <a:noFill/>
          </a:ln>
        </p:spPr>
        <p:txBody>
          <a:bodyPr anchorCtr="0" anchor="t" bIns="34275" lIns="68575" spcFirstLastPara="1" rIns="68575" wrap="square" tIns="34275">
            <a:spAutoFit/>
          </a:bodyPr>
          <a:lstStyle>
            <a:lvl1pPr indent="-228600" lvl="0" marL="457200" algn="l">
              <a:lnSpc>
                <a:spcPct val="150000"/>
              </a:lnSpc>
              <a:spcBef>
                <a:spcPts val="0"/>
              </a:spcBef>
              <a:spcAft>
                <a:spcPts val="0"/>
              </a:spcAft>
              <a:buSzPts val="2100"/>
              <a:buFont typeface="Montserrat"/>
              <a:buNone/>
              <a:defRPr b="0" i="0" sz="800">
                <a:latin typeface="Montserrat"/>
                <a:ea typeface="Montserrat"/>
                <a:cs typeface="Montserrat"/>
                <a:sym typeface="Montserrat"/>
              </a:defRPr>
            </a:lvl1pPr>
            <a:lvl2pPr indent="-228600" lvl="1" marL="914400" algn="l">
              <a:lnSpc>
                <a:spcPct val="90000"/>
              </a:lnSpc>
              <a:spcBef>
                <a:spcPts val="400"/>
              </a:spcBef>
              <a:spcAft>
                <a:spcPts val="0"/>
              </a:spcAft>
              <a:buSzPts val="1800"/>
              <a:buFont typeface="Montserrat"/>
              <a:buNone/>
              <a:defRPr b="0" i="0">
                <a:latin typeface="Montserrat"/>
                <a:ea typeface="Montserrat"/>
                <a:cs typeface="Montserrat"/>
                <a:sym typeface="Montserrat"/>
              </a:defRPr>
            </a:lvl2pPr>
            <a:lvl3pPr indent="-228600" lvl="2" marL="1371600" algn="l">
              <a:lnSpc>
                <a:spcPct val="90000"/>
              </a:lnSpc>
              <a:spcBef>
                <a:spcPts val="400"/>
              </a:spcBef>
              <a:spcAft>
                <a:spcPts val="0"/>
              </a:spcAft>
              <a:buSzPts val="1500"/>
              <a:buFont typeface="Montserrat"/>
              <a:buNone/>
              <a:defRPr b="0" i="0">
                <a:latin typeface="Montserrat"/>
                <a:ea typeface="Montserrat"/>
                <a:cs typeface="Montserrat"/>
                <a:sym typeface="Montserrat"/>
              </a:defRPr>
            </a:lvl3pPr>
            <a:lvl4pPr indent="-228600" lvl="3" marL="1828800" algn="l">
              <a:lnSpc>
                <a:spcPct val="90000"/>
              </a:lnSpc>
              <a:spcBef>
                <a:spcPts val="400"/>
              </a:spcBef>
              <a:spcAft>
                <a:spcPts val="0"/>
              </a:spcAft>
              <a:buSzPts val="1400"/>
              <a:buFont typeface="Montserrat"/>
              <a:buNone/>
              <a:defRPr b="0" i="0">
                <a:latin typeface="Montserrat"/>
                <a:ea typeface="Montserrat"/>
                <a:cs typeface="Montserrat"/>
                <a:sym typeface="Montserrat"/>
              </a:defRPr>
            </a:lvl4pPr>
            <a:lvl5pPr indent="-228600" lvl="4" marL="2286000" algn="l">
              <a:lnSpc>
                <a:spcPct val="90000"/>
              </a:lnSpc>
              <a:spcBef>
                <a:spcPts val="400"/>
              </a:spcBef>
              <a:spcAft>
                <a:spcPts val="0"/>
              </a:spcAft>
              <a:buSzPts val="1400"/>
              <a:buFont typeface="Montserrat"/>
              <a:buNone/>
              <a:defRPr b="0" i="0">
                <a:latin typeface="Montserrat"/>
                <a:ea typeface="Montserrat"/>
                <a:cs typeface="Montserrat"/>
                <a:sym typeface="Montserrat"/>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353" name="Google Shape;353;p55"/>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chemeClr val="accent3"/>
        </a:solidFill>
      </p:bgPr>
    </p:bg>
    <p:spTree>
      <p:nvGrpSpPr>
        <p:cNvPr id="354" name="Shape 354"/>
        <p:cNvGrpSpPr/>
        <p:nvPr/>
      </p:nvGrpSpPr>
      <p:grpSpPr>
        <a:xfrm>
          <a:off x="0" y="0"/>
          <a:ext cx="0" cy="0"/>
          <a:chOff x="0" y="0"/>
          <a:chExt cx="0" cy="0"/>
        </a:xfrm>
      </p:grpSpPr>
      <p:sp>
        <p:nvSpPr>
          <p:cNvPr id="355" name="Google Shape;355;p56"/>
          <p:cNvSpPr/>
          <p:nvPr/>
        </p:nvSpPr>
        <p:spPr>
          <a:xfrm flipH="1" rot="-5400000">
            <a:off x="3744000" y="-3751575"/>
            <a:ext cx="1656000" cy="91440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356" name="Google Shape;356;p56"/>
          <p:cNvSpPr txBox="1"/>
          <p:nvPr>
            <p:ph type="title"/>
          </p:nvPr>
        </p:nvSpPr>
        <p:spPr>
          <a:xfrm>
            <a:off x="628650" y="1020425"/>
            <a:ext cx="3943500" cy="6282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3300"/>
              <a:buFont typeface="Arial"/>
              <a:buNone/>
              <a:defRPr sz="3300">
                <a:solidFill>
                  <a:srgbClr val="1E264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4400"/>
              <a:buNone/>
              <a:defRPr/>
            </a:lvl2pPr>
            <a:lvl3pPr lvl="2" algn="l">
              <a:lnSpc>
                <a:spcPct val="100000"/>
              </a:lnSpc>
              <a:spcBef>
                <a:spcPts val="0"/>
              </a:spcBef>
              <a:spcAft>
                <a:spcPts val="0"/>
              </a:spcAft>
              <a:buSzPts val="4400"/>
              <a:buNone/>
              <a:defRPr/>
            </a:lvl3pPr>
            <a:lvl4pPr lvl="3" algn="l">
              <a:lnSpc>
                <a:spcPct val="100000"/>
              </a:lnSpc>
              <a:spcBef>
                <a:spcPts val="0"/>
              </a:spcBef>
              <a:spcAft>
                <a:spcPts val="0"/>
              </a:spcAft>
              <a:buSzPts val="4400"/>
              <a:buNone/>
              <a:defRPr/>
            </a:lvl4pPr>
            <a:lvl5pPr lvl="4" algn="l">
              <a:lnSpc>
                <a:spcPct val="100000"/>
              </a:lnSpc>
              <a:spcBef>
                <a:spcPts val="0"/>
              </a:spcBef>
              <a:spcAft>
                <a:spcPts val="0"/>
              </a:spcAft>
              <a:buSzPts val="4400"/>
              <a:buNone/>
              <a:defRPr/>
            </a:lvl5pPr>
            <a:lvl6pPr lvl="5" algn="l">
              <a:lnSpc>
                <a:spcPct val="100000"/>
              </a:lnSpc>
              <a:spcBef>
                <a:spcPts val="0"/>
              </a:spcBef>
              <a:spcAft>
                <a:spcPts val="0"/>
              </a:spcAft>
              <a:buSzPts val="4400"/>
              <a:buNone/>
              <a:defRPr/>
            </a:lvl6pPr>
            <a:lvl7pPr lvl="6" algn="l">
              <a:lnSpc>
                <a:spcPct val="100000"/>
              </a:lnSpc>
              <a:spcBef>
                <a:spcPts val="0"/>
              </a:spcBef>
              <a:spcAft>
                <a:spcPts val="0"/>
              </a:spcAft>
              <a:buSzPts val="4400"/>
              <a:buNone/>
              <a:defRPr/>
            </a:lvl7pPr>
            <a:lvl8pPr lvl="7" algn="l">
              <a:lnSpc>
                <a:spcPct val="100000"/>
              </a:lnSpc>
              <a:spcBef>
                <a:spcPts val="0"/>
              </a:spcBef>
              <a:spcAft>
                <a:spcPts val="0"/>
              </a:spcAft>
              <a:buSzPts val="4400"/>
              <a:buNone/>
              <a:defRPr/>
            </a:lvl8pPr>
            <a:lvl9pPr lvl="8" algn="l">
              <a:lnSpc>
                <a:spcPct val="100000"/>
              </a:lnSpc>
              <a:spcBef>
                <a:spcPts val="0"/>
              </a:spcBef>
              <a:spcAft>
                <a:spcPts val="0"/>
              </a:spcAft>
              <a:buSzPts val="4400"/>
              <a:buNone/>
              <a:defRPr/>
            </a:lvl9pPr>
          </a:lstStyle>
          <a:p/>
        </p:txBody>
      </p:sp>
      <p:sp>
        <p:nvSpPr>
          <p:cNvPr id="357" name="Google Shape;357;p56"/>
          <p:cNvSpPr txBox="1"/>
          <p:nvPr>
            <p:ph idx="1" type="subTitle"/>
          </p:nvPr>
        </p:nvSpPr>
        <p:spPr>
          <a:xfrm>
            <a:off x="628650" y="628025"/>
            <a:ext cx="3943500" cy="392400"/>
          </a:xfrm>
          <a:prstGeom prst="rect">
            <a:avLst/>
          </a:prstGeom>
          <a:noFill/>
          <a:ln>
            <a:noFill/>
          </a:ln>
        </p:spPr>
        <p:txBody>
          <a:bodyPr anchorCtr="0" anchor="t" bIns="34275" lIns="68575" spcFirstLastPara="1" rIns="68575" wrap="square" tIns="34275">
            <a:spAutoFit/>
          </a:bodyPr>
          <a:lstStyle>
            <a:lvl1pPr lvl="0" marR="0" algn="l">
              <a:lnSpc>
                <a:spcPct val="100000"/>
              </a:lnSpc>
              <a:spcBef>
                <a:spcPts val="0"/>
              </a:spcBef>
              <a:spcAft>
                <a:spcPts val="0"/>
              </a:spcAft>
              <a:buClr>
                <a:srgbClr val="000000"/>
              </a:buClr>
              <a:buSzPts val="1400"/>
              <a:buFont typeface="Arial"/>
              <a:buNone/>
              <a:defRPr b="1">
                <a:solidFill>
                  <a:srgbClr val="1E264C"/>
                </a:solidFill>
                <a:latin typeface="Montserrat SemiBold"/>
                <a:ea typeface="Montserrat SemiBold"/>
                <a:cs typeface="Montserrat SemiBold"/>
                <a:sym typeface="Montserrat SemiBold"/>
              </a:defRPr>
            </a:lvl1pPr>
            <a:lvl2pPr lvl="1" algn="l">
              <a:lnSpc>
                <a:spcPct val="115000"/>
              </a:lnSpc>
              <a:spcBef>
                <a:spcPts val="600"/>
              </a:spcBef>
              <a:spcAft>
                <a:spcPts val="0"/>
              </a:spcAft>
              <a:buSzPts val="1200"/>
              <a:buNone/>
              <a:defRPr/>
            </a:lvl2pPr>
            <a:lvl3pPr lvl="2" algn="l">
              <a:lnSpc>
                <a:spcPct val="115000"/>
              </a:lnSpc>
              <a:spcBef>
                <a:spcPts val="600"/>
              </a:spcBef>
              <a:spcAft>
                <a:spcPts val="0"/>
              </a:spcAft>
              <a:buSzPts val="1200"/>
              <a:buNone/>
              <a:defRPr/>
            </a:lvl3pPr>
            <a:lvl4pPr lvl="3" algn="l">
              <a:lnSpc>
                <a:spcPct val="115000"/>
              </a:lnSpc>
              <a:spcBef>
                <a:spcPts val="600"/>
              </a:spcBef>
              <a:spcAft>
                <a:spcPts val="0"/>
              </a:spcAft>
              <a:buSzPts val="1200"/>
              <a:buNone/>
              <a:defRPr/>
            </a:lvl4pPr>
            <a:lvl5pPr lvl="4" algn="l">
              <a:lnSpc>
                <a:spcPct val="115000"/>
              </a:lnSpc>
              <a:spcBef>
                <a:spcPts val="600"/>
              </a:spcBef>
              <a:spcAft>
                <a:spcPts val="0"/>
              </a:spcAft>
              <a:buSzPts val="1200"/>
              <a:buNone/>
              <a:defRPr/>
            </a:lvl5pPr>
            <a:lvl6pPr lvl="5" algn="l">
              <a:lnSpc>
                <a:spcPct val="115000"/>
              </a:lnSpc>
              <a:spcBef>
                <a:spcPts val="600"/>
              </a:spcBef>
              <a:spcAft>
                <a:spcPts val="0"/>
              </a:spcAft>
              <a:buSzPts val="1200"/>
              <a:buNone/>
              <a:defRPr/>
            </a:lvl6pPr>
            <a:lvl7pPr lvl="6" algn="l">
              <a:lnSpc>
                <a:spcPct val="115000"/>
              </a:lnSpc>
              <a:spcBef>
                <a:spcPts val="600"/>
              </a:spcBef>
              <a:spcAft>
                <a:spcPts val="0"/>
              </a:spcAft>
              <a:buSzPts val="1200"/>
              <a:buNone/>
              <a:defRPr/>
            </a:lvl7pPr>
            <a:lvl8pPr lvl="7" algn="l">
              <a:lnSpc>
                <a:spcPct val="115000"/>
              </a:lnSpc>
              <a:spcBef>
                <a:spcPts val="600"/>
              </a:spcBef>
              <a:spcAft>
                <a:spcPts val="0"/>
              </a:spcAft>
              <a:buSzPts val="1200"/>
              <a:buNone/>
              <a:defRPr/>
            </a:lvl8pPr>
            <a:lvl9pPr lvl="8" algn="l">
              <a:lnSpc>
                <a:spcPct val="115000"/>
              </a:lnSpc>
              <a:spcBef>
                <a:spcPts val="600"/>
              </a:spcBef>
              <a:spcAft>
                <a:spcPts val="600"/>
              </a:spcAft>
              <a:buSzPts val="1200"/>
              <a:buNone/>
              <a:defRPr/>
            </a:lvl9pPr>
          </a:lstStyle>
          <a:p/>
        </p:txBody>
      </p:sp>
      <p:sp>
        <p:nvSpPr>
          <p:cNvPr id="358" name="Google Shape;358;p56"/>
          <p:cNvSpPr txBox="1"/>
          <p:nvPr>
            <p:ph idx="2" type="body"/>
          </p:nvPr>
        </p:nvSpPr>
        <p:spPr>
          <a:xfrm>
            <a:off x="628650" y="1872775"/>
            <a:ext cx="3943500" cy="2919000"/>
          </a:xfrm>
          <a:prstGeom prst="rect">
            <a:avLst/>
          </a:prstGeom>
          <a:noFill/>
          <a:ln>
            <a:noFill/>
          </a:ln>
        </p:spPr>
        <p:txBody>
          <a:bodyPr anchorCtr="0" anchor="t" bIns="34275" lIns="68575" spcFirstLastPara="1" rIns="68575" wrap="square" tIns="34275">
            <a:noAutofit/>
          </a:bodyPr>
          <a:lstStyle>
            <a:lvl1pPr indent="-317500" lvl="0" marL="457200" algn="l">
              <a:lnSpc>
                <a:spcPct val="115000"/>
              </a:lnSpc>
              <a:spcBef>
                <a:spcPts val="600"/>
              </a:spcBef>
              <a:spcAft>
                <a:spcPts val="0"/>
              </a:spcAft>
              <a:buClr>
                <a:schemeClr val="lt1"/>
              </a:buClr>
              <a:buSzPts val="1400"/>
              <a:buChar char="•"/>
              <a:defRPr>
                <a:solidFill>
                  <a:schemeClr val="lt1"/>
                </a:solidFill>
              </a:defRPr>
            </a:lvl1pPr>
            <a:lvl2pPr indent="-304800" lvl="1" marL="914400" algn="l">
              <a:lnSpc>
                <a:spcPct val="115000"/>
              </a:lnSpc>
              <a:spcBef>
                <a:spcPts val="600"/>
              </a:spcBef>
              <a:spcAft>
                <a:spcPts val="0"/>
              </a:spcAft>
              <a:buClr>
                <a:schemeClr val="lt1"/>
              </a:buClr>
              <a:buSzPts val="1200"/>
              <a:buChar char="•"/>
              <a:defRPr>
                <a:solidFill>
                  <a:schemeClr val="lt1"/>
                </a:solidFill>
              </a:defRPr>
            </a:lvl2pPr>
            <a:lvl3pPr indent="-304800" lvl="2" marL="1371600" algn="l">
              <a:lnSpc>
                <a:spcPct val="115000"/>
              </a:lnSpc>
              <a:spcBef>
                <a:spcPts val="600"/>
              </a:spcBef>
              <a:spcAft>
                <a:spcPts val="0"/>
              </a:spcAft>
              <a:buClr>
                <a:schemeClr val="lt1"/>
              </a:buClr>
              <a:buSzPts val="1200"/>
              <a:buChar char="•"/>
              <a:defRPr>
                <a:solidFill>
                  <a:schemeClr val="lt1"/>
                </a:solidFill>
              </a:defRPr>
            </a:lvl3pPr>
            <a:lvl4pPr indent="-304800" lvl="3" marL="1828800" algn="l">
              <a:lnSpc>
                <a:spcPct val="115000"/>
              </a:lnSpc>
              <a:spcBef>
                <a:spcPts val="600"/>
              </a:spcBef>
              <a:spcAft>
                <a:spcPts val="0"/>
              </a:spcAft>
              <a:buClr>
                <a:schemeClr val="lt1"/>
              </a:buClr>
              <a:buSzPts val="1200"/>
              <a:buChar char="•"/>
              <a:defRPr>
                <a:solidFill>
                  <a:schemeClr val="lt1"/>
                </a:solidFill>
              </a:defRPr>
            </a:lvl4pPr>
            <a:lvl5pPr indent="-304800" lvl="4" marL="2286000" algn="l">
              <a:lnSpc>
                <a:spcPct val="115000"/>
              </a:lnSpc>
              <a:spcBef>
                <a:spcPts val="600"/>
              </a:spcBef>
              <a:spcAft>
                <a:spcPts val="0"/>
              </a:spcAft>
              <a:buClr>
                <a:schemeClr val="lt1"/>
              </a:buClr>
              <a:buSzPts val="1200"/>
              <a:buChar char="•"/>
              <a:defRPr>
                <a:solidFill>
                  <a:schemeClr val="lt1"/>
                </a:solidFill>
              </a:defRPr>
            </a:lvl5pPr>
            <a:lvl6pPr indent="-304800" lvl="5" marL="2743200" algn="l">
              <a:lnSpc>
                <a:spcPct val="115000"/>
              </a:lnSpc>
              <a:spcBef>
                <a:spcPts val="600"/>
              </a:spcBef>
              <a:spcAft>
                <a:spcPts val="0"/>
              </a:spcAft>
              <a:buClr>
                <a:schemeClr val="lt1"/>
              </a:buClr>
              <a:buSzPts val="1200"/>
              <a:buChar char="•"/>
              <a:defRPr>
                <a:solidFill>
                  <a:schemeClr val="lt1"/>
                </a:solidFill>
              </a:defRPr>
            </a:lvl6pPr>
            <a:lvl7pPr indent="-304800" lvl="6" marL="3200400" algn="l">
              <a:lnSpc>
                <a:spcPct val="115000"/>
              </a:lnSpc>
              <a:spcBef>
                <a:spcPts val="600"/>
              </a:spcBef>
              <a:spcAft>
                <a:spcPts val="0"/>
              </a:spcAft>
              <a:buClr>
                <a:schemeClr val="lt1"/>
              </a:buClr>
              <a:buSzPts val="1200"/>
              <a:buChar char="•"/>
              <a:defRPr>
                <a:solidFill>
                  <a:schemeClr val="lt1"/>
                </a:solidFill>
              </a:defRPr>
            </a:lvl7pPr>
            <a:lvl8pPr indent="-304800" lvl="7" marL="3657600" algn="l">
              <a:lnSpc>
                <a:spcPct val="115000"/>
              </a:lnSpc>
              <a:spcBef>
                <a:spcPts val="600"/>
              </a:spcBef>
              <a:spcAft>
                <a:spcPts val="0"/>
              </a:spcAft>
              <a:buClr>
                <a:schemeClr val="lt1"/>
              </a:buClr>
              <a:buSzPts val="1200"/>
              <a:buChar char="•"/>
              <a:defRPr>
                <a:solidFill>
                  <a:schemeClr val="lt1"/>
                </a:solidFill>
              </a:defRPr>
            </a:lvl8pPr>
            <a:lvl9pPr indent="-304800" lvl="8" marL="4114800" algn="l">
              <a:lnSpc>
                <a:spcPct val="115000"/>
              </a:lnSpc>
              <a:spcBef>
                <a:spcPts val="600"/>
              </a:spcBef>
              <a:spcAft>
                <a:spcPts val="600"/>
              </a:spcAft>
              <a:buClr>
                <a:schemeClr val="lt1"/>
              </a:buClr>
              <a:buSzPts val="1200"/>
              <a:buChar char="•"/>
              <a:defRPr>
                <a:solidFill>
                  <a:schemeClr val="lt1"/>
                </a:solidFill>
              </a:defRPr>
            </a:lvl9pPr>
          </a:lstStyle>
          <a:p/>
        </p:txBody>
      </p:sp>
      <p:sp>
        <p:nvSpPr>
          <p:cNvPr id="359" name="Google Shape;359;p56"/>
          <p:cNvSpPr/>
          <p:nvPr/>
        </p:nvSpPr>
        <p:spPr>
          <a:xfrm>
            <a:off x="4938175" y="1045075"/>
            <a:ext cx="3771900" cy="3280500"/>
          </a:xfrm>
          <a:prstGeom prst="rect">
            <a:avLst/>
          </a:prstGeom>
          <a:solidFill>
            <a:srgbClr val="F2F5FB"/>
          </a:solidFill>
          <a:ln>
            <a:noFill/>
          </a:ln>
          <a:effectLst>
            <a:outerShdw blurRad="254000" rotWithShape="0" algn="ctr" dir="5400000" dist="127000">
              <a:srgbClr val="000000">
                <a:alpha val="1098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360" name="Google Shape;360;p56"/>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Diseño personalizado">
    <p:spTree>
      <p:nvGrpSpPr>
        <p:cNvPr id="28" name="Shape 28"/>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
    <p:bg>
      <p:bgPr>
        <a:solidFill>
          <a:schemeClr val="accent4"/>
        </a:solidFill>
      </p:bgPr>
    </p:bg>
    <p:spTree>
      <p:nvGrpSpPr>
        <p:cNvPr id="361" name="Shape 361"/>
        <p:cNvGrpSpPr/>
        <p:nvPr/>
      </p:nvGrpSpPr>
      <p:grpSpPr>
        <a:xfrm>
          <a:off x="0" y="0"/>
          <a:ext cx="0" cy="0"/>
          <a:chOff x="0" y="0"/>
          <a:chExt cx="0" cy="0"/>
        </a:xfrm>
      </p:grpSpPr>
      <p:sp>
        <p:nvSpPr>
          <p:cNvPr id="362" name="Google Shape;362;p57"/>
          <p:cNvSpPr/>
          <p:nvPr/>
        </p:nvSpPr>
        <p:spPr>
          <a:xfrm rot="-5400000">
            <a:off x="2825850" y="-1177500"/>
            <a:ext cx="3492300" cy="91440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363" name="Google Shape;363;p57"/>
          <p:cNvSpPr txBox="1"/>
          <p:nvPr>
            <p:ph type="title"/>
          </p:nvPr>
        </p:nvSpPr>
        <p:spPr>
          <a:xfrm>
            <a:off x="628650" y="1020425"/>
            <a:ext cx="3943500" cy="6282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SzPts val="3300"/>
              <a:buNone/>
              <a:defRPr sz="3300">
                <a:solidFill>
                  <a:schemeClr val="lt1"/>
                </a:solidFill>
              </a:defRPr>
            </a:lvl1pPr>
            <a:lvl2pPr lvl="1" algn="l">
              <a:lnSpc>
                <a:spcPct val="100000"/>
              </a:lnSpc>
              <a:spcBef>
                <a:spcPts val="0"/>
              </a:spcBef>
              <a:spcAft>
                <a:spcPts val="0"/>
              </a:spcAft>
              <a:buClr>
                <a:schemeClr val="lt1"/>
              </a:buClr>
              <a:buSzPts val="4400"/>
              <a:buNone/>
              <a:defRPr>
                <a:solidFill>
                  <a:schemeClr val="lt1"/>
                </a:solidFill>
              </a:defRPr>
            </a:lvl2pPr>
            <a:lvl3pPr lvl="2" algn="l">
              <a:lnSpc>
                <a:spcPct val="100000"/>
              </a:lnSpc>
              <a:spcBef>
                <a:spcPts val="0"/>
              </a:spcBef>
              <a:spcAft>
                <a:spcPts val="0"/>
              </a:spcAft>
              <a:buClr>
                <a:schemeClr val="lt1"/>
              </a:buClr>
              <a:buSzPts val="4400"/>
              <a:buNone/>
              <a:defRPr>
                <a:solidFill>
                  <a:schemeClr val="lt1"/>
                </a:solidFill>
              </a:defRPr>
            </a:lvl3pPr>
            <a:lvl4pPr lvl="3" algn="l">
              <a:lnSpc>
                <a:spcPct val="100000"/>
              </a:lnSpc>
              <a:spcBef>
                <a:spcPts val="0"/>
              </a:spcBef>
              <a:spcAft>
                <a:spcPts val="0"/>
              </a:spcAft>
              <a:buClr>
                <a:schemeClr val="lt1"/>
              </a:buClr>
              <a:buSzPts val="4400"/>
              <a:buNone/>
              <a:defRPr>
                <a:solidFill>
                  <a:schemeClr val="lt1"/>
                </a:solidFill>
              </a:defRPr>
            </a:lvl4pPr>
            <a:lvl5pPr lvl="4" algn="l">
              <a:lnSpc>
                <a:spcPct val="100000"/>
              </a:lnSpc>
              <a:spcBef>
                <a:spcPts val="0"/>
              </a:spcBef>
              <a:spcAft>
                <a:spcPts val="0"/>
              </a:spcAft>
              <a:buClr>
                <a:schemeClr val="lt1"/>
              </a:buClr>
              <a:buSzPts val="4400"/>
              <a:buNone/>
              <a:defRPr>
                <a:solidFill>
                  <a:schemeClr val="lt1"/>
                </a:solidFill>
              </a:defRPr>
            </a:lvl5pPr>
            <a:lvl6pPr lvl="5" algn="l">
              <a:lnSpc>
                <a:spcPct val="100000"/>
              </a:lnSpc>
              <a:spcBef>
                <a:spcPts val="0"/>
              </a:spcBef>
              <a:spcAft>
                <a:spcPts val="0"/>
              </a:spcAft>
              <a:buClr>
                <a:schemeClr val="lt1"/>
              </a:buClr>
              <a:buSzPts val="4400"/>
              <a:buNone/>
              <a:defRPr>
                <a:solidFill>
                  <a:schemeClr val="lt1"/>
                </a:solidFill>
              </a:defRPr>
            </a:lvl6pPr>
            <a:lvl7pPr lvl="6" algn="l">
              <a:lnSpc>
                <a:spcPct val="100000"/>
              </a:lnSpc>
              <a:spcBef>
                <a:spcPts val="0"/>
              </a:spcBef>
              <a:spcAft>
                <a:spcPts val="0"/>
              </a:spcAft>
              <a:buClr>
                <a:schemeClr val="lt1"/>
              </a:buClr>
              <a:buSzPts val="4400"/>
              <a:buNone/>
              <a:defRPr>
                <a:solidFill>
                  <a:schemeClr val="lt1"/>
                </a:solidFill>
              </a:defRPr>
            </a:lvl7pPr>
            <a:lvl8pPr lvl="7" algn="l">
              <a:lnSpc>
                <a:spcPct val="100000"/>
              </a:lnSpc>
              <a:spcBef>
                <a:spcPts val="0"/>
              </a:spcBef>
              <a:spcAft>
                <a:spcPts val="0"/>
              </a:spcAft>
              <a:buClr>
                <a:schemeClr val="lt1"/>
              </a:buClr>
              <a:buSzPts val="4400"/>
              <a:buNone/>
              <a:defRPr>
                <a:solidFill>
                  <a:schemeClr val="lt1"/>
                </a:solidFill>
              </a:defRPr>
            </a:lvl8pPr>
            <a:lvl9pPr lvl="8" algn="l">
              <a:lnSpc>
                <a:spcPct val="100000"/>
              </a:lnSpc>
              <a:spcBef>
                <a:spcPts val="0"/>
              </a:spcBef>
              <a:spcAft>
                <a:spcPts val="0"/>
              </a:spcAft>
              <a:buClr>
                <a:schemeClr val="lt1"/>
              </a:buClr>
              <a:buSzPts val="4400"/>
              <a:buNone/>
              <a:defRPr>
                <a:solidFill>
                  <a:schemeClr val="lt1"/>
                </a:solidFill>
              </a:defRPr>
            </a:lvl9pPr>
          </a:lstStyle>
          <a:p/>
        </p:txBody>
      </p:sp>
      <p:sp>
        <p:nvSpPr>
          <p:cNvPr id="364" name="Google Shape;364;p57"/>
          <p:cNvSpPr txBox="1"/>
          <p:nvPr>
            <p:ph idx="1" type="subTitle"/>
          </p:nvPr>
        </p:nvSpPr>
        <p:spPr>
          <a:xfrm>
            <a:off x="628650" y="628025"/>
            <a:ext cx="3943500" cy="392400"/>
          </a:xfrm>
          <a:prstGeom prst="rect">
            <a:avLst/>
          </a:prstGeom>
          <a:noFill/>
          <a:ln>
            <a:noFill/>
          </a:ln>
        </p:spPr>
        <p:txBody>
          <a:bodyPr anchorCtr="0" anchor="t" bIns="34275" lIns="68575" spcFirstLastPara="1" rIns="68575" wrap="square" tIns="34275">
            <a:spAutoFit/>
          </a:bodyPr>
          <a:lstStyle>
            <a:lvl1pPr lvl="0" marR="0" algn="l">
              <a:lnSpc>
                <a:spcPct val="100000"/>
              </a:lnSpc>
              <a:spcBef>
                <a:spcPts val="0"/>
              </a:spcBef>
              <a:spcAft>
                <a:spcPts val="0"/>
              </a:spcAft>
              <a:buSzPts val="1400"/>
              <a:buNone/>
              <a:defRPr b="1">
                <a:solidFill>
                  <a:schemeClr val="lt1"/>
                </a:solidFill>
                <a:latin typeface="Montserrat SemiBold"/>
                <a:ea typeface="Montserrat SemiBold"/>
                <a:cs typeface="Montserrat SemiBold"/>
                <a:sym typeface="Montserrat SemiBold"/>
              </a:defRPr>
            </a:lvl1pPr>
            <a:lvl2pPr lvl="1" algn="l">
              <a:lnSpc>
                <a:spcPct val="115000"/>
              </a:lnSpc>
              <a:spcBef>
                <a:spcPts val="600"/>
              </a:spcBef>
              <a:spcAft>
                <a:spcPts val="0"/>
              </a:spcAft>
              <a:buClr>
                <a:schemeClr val="lt1"/>
              </a:buClr>
              <a:buSzPts val="1200"/>
              <a:buNone/>
              <a:defRPr>
                <a:solidFill>
                  <a:schemeClr val="lt1"/>
                </a:solidFill>
              </a:defRPr>
            </a:lvl2pPr>
            <a:lvl3pPr lvl="2" algn="l">
              <a:lnSpc>
                <a:spcPct val="115000"/>
              </a:lnSpc>
              <a:spcBef>
                <a:spcPts val="600"/>
              </a:spcBef>
              <a:spcAft>
                <a:spcPts val="0"/>
              </a:spcAft>
              <a:buClr>
                <a:schemeClr val="lt1"/>
              </a:buClr>
              <a:buSzPts val="1200"/>
              <a:buNone/>
              <a:defRPr>
                <a:solidFill>
                  <a:schemeClr val="lt1"/>
                </a:solidFill>
              </a:defRPr>
            </a:lvl3pPr>
            <a:lvl4pPr lvl="3" algn="l">
              <a:lnSpc>
                <a:spcPct val="115000"/>
              </a:lnSpc>
              <a:spcBef>
                <a:spcPts val="600"/>
              </a:spcBef>
              <a:spcAft>
                <a:spcPts val="0"/>
              </a:spcAft>
              <a:buClr>
                <a:schemeClr val="lt1"/>
              </a:buClr>
              <a:buSzPts val="1200"/>
              <a:buNone/>
              <a:defRPr>
                <a:solidFill>
                  <a:schemeClr val="lt1"/>
                </a:solidFill>
              </a:defRPr>
            </a:lvl4pPr>
            <a:lvl5pPr lvl="4" algn="l">
              <a:lnSpc>
                <a:spcPct val="115000"/>
              </a:lnSpc>
              <a:spcBef>
                <a:spcPts val="600"/>
              </a:spcBef>
              <a:spcAft>
                <a:spcPts val="0"/>
              </a:spcAft>
              <a:buClr>
                <a:schemeClr val="lt1"/>
              </a:buClr>
              <a:buSzPts val="1200"/>
              <a:buNone/>
              <a:defRPr>
                <a:solidFill>
                  <a:schemeClr val="lt1"/>
                </a:solidFill>
              </a:defRPr>
            </a:lvl5pPr>
            <a:lvl6pPr lvl="5" algn="l">
              <a:lnSpc>
                <a:spcPct val="115000"/>
              </a:lnSpc>
              <a:spcBef>
                <a:spcPts val="600"/>
              </a:spcBef>
              <a:spcAft>
                <a:spcPts val="0"/>
              </a:spcAft>
              <a:buClr>
                <a:schemeClr val="lt1"/>
              </a:buClr>
              <a:buSzPts val="1200"/>
              <a:buNone/>
              <a:defRPr>
                <a:solidFill>
                  <a:schemeClr val="lt1"/>
                </a:solidFill>
              </a:defRPr>
            </a:lvl6pPr>
            <a:lvl7pPr lvl="6" algn="l">
              <a:lnSpc>
                <a:spcPct val="115000"/>
              </a:lnSpc>
              <a:spcBef>
                <a:spcPts val="600"/>
              </a:spcBef>
              <a:spcAft>
                <a:spcPts val="0"/>
              </a:spcAft>
              <a:buClr>
                <a:schemeClr val="lt1"/>
              </a:buClr>
              <a:buSzPts val="1200"/>
              <a:buNone/>
              <a:defRPr>
                <a:solidFill>
                  <a:schemeClr val="lt1"/>
                </a:solidFill>
              </a:defRPr>
            </a:lvl7pPr>
            <a:lvl8pPr lvl="7" algn="l">
              <a:lnSpc>
                <a:spcPct val="115000"/>
              </a:lnSpc>
              <a:spcBef>
                <a:spcPts val="600"/>
              </a:spcBef>
              <a:spcAft>
                <a:spcPts val="0"/>
              </a:spcAft>
              <a:buClr>
                <a:schemeClr val="lt1"/>
              </a:buClr>
              <a:buSzPts val="1200"/>
              <a:buNone/>
              <a:defRPr>
                <a:solidFill>
                  <a:schemeClr val="lt1"/>
                </a:solidFill>
              </a:defRPr>
            </a:lvl8pPr>
            <a:lvl9pPr lvl="8" algn="l">
              <a:lnSpc>
                <a:spcPct val="115000"/>
              </a:lnSpc>
              <a:spcBef>
                <a:spcPts val="600"/>
              </a:spcBef>
              <a:spcAft>
                <a:spcPts val="600"/>
              </a:spcAft>
              <a:buClr>
                <a:schemeClr val="lt1"/>
              </a:buClr>
              <a:buSzPts val="1200"/>
              <a:buNone/>
              <a:defRPr>
                <a:solidFill>
                  <a:schemeClr val="lt1"/>
                </a:solidFill>
              </a:defRPr>
            </a:lvl9pPr>
          </a:lstStyle>
          <a:p/>
        </p:txBody>
      </p:sp>
      <p:sp>
        <p:nvSpPr>
          <p:cNvPr id="365" name="Google Shape;365;p57"/>
          <p:cNvSpPr txBox="1"/>
          <p:nvPr>
            <p:ph idx="2" type="body"/>
          </p:nvPr>
        </p:nvSpPr>
        <p:spPr>
          <a:xfrm>
            <a:off x="628650" y="1872775"/>
            <a:ext cx="3943500" cy="2919000"/>
          </a:xfrm>
          <a:prstGeom prst="rect">
            <a:avLst/>
          </a:prstGeom>
          <a:noFill/>
          <a:ln>
            <a:noFill/>
          </a:ln>
        </p:spPr>
        <p:txBody>
          <a:bodyPr anchorCtr="0" anchor="t" bIns="34275" lIns="68575" spcFirstLastPara="1" rIns="68575" wrap="square" tIns="34275">
            <a:noAutofit/>
          </a:bodyPr>
          <a:lstStyle>
            <a:lvl1pPr indent="-317500" lvl="0" marL="457200" algn="l">
              <a:lnSpc>
                <a:spcPct val="115000"/>
              </a:lnSpc>
              <a:spcBef>
                <a:spcPts val="60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304800" lvl="2" marL="1371600" algn="l">
              <a:lnSpc>
                <a:spcPct val="115000"/>
              </a:lnSpc>
              <a:spcBef>
                <a:spcPts val="600"/>
              </a:spcBef>
              <a:spcAft>
                <a:spcPts val="0"/>
              </a:spcAft>
              <a:buSzPts val="1200"/>
              <a:buChar char="•"/>
              <a:defRPr/>
            </a:lvl3pPr>
            <a:lvl4pPr indent="-304800" lvl="3" marL="1828800" algn="l">
              <a:lnSpc>
                <a:spcPct val="115000"/>
              </a:lnSpc>
              <a:spcBef>
                <a:spcPts val="600"/>
              </a:spcBef>
              <a:spcAft>
                <a:spcPts val="0"/>
              </a:spcAft>
              <a:buSzPts val="1200"/>
              <a:buChar char="•"/>
              <a:defRPr/>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a:lvl7pPr>
            <a:lvl8pPr indent="-304800" lvl="7" marL="3657600" algn="l">
              <a:lnSpc>
                <a:spcPct val="115000"/>
              </a:lnSpc>
              <a:spcBef>
                <a:spcPts val="600"/>
              </a:spcBef>
              <a:spcAft>
                <a:spcPts val="0"/>
              </a:spcAft>
              <a:buSzPts val="1200"/>
              <a:buChar char="•"/>
              <a:defRPr/>
            </a:lvl8pPr>
            <a:lvl9pPr indent="-304800" lvl="8" marL="4114800" algn="l">
              <a:lnSpc>
                <a:spcPct val="115000"/>
              </a:lnSpc>
              <a:spcBef>
                <a:spcPts val="600"/>
              </a:spcBef>
              <a:spcAft>
                <a:spcPts val="600"/>
              </a:spcAft>
              <a:buSzPts val="1200"/>
              <a:buChar char="•"/>
              <a:defRPr/>
            </a:lvl9pPr>
          </a:lstStyle>
          <a:p/>
        </p:txBody>
      </p:sp>
      <p:sp>
        <p:nvSpPr>
          <p:cNvPr id="366" name="Google Shape;366;p57"/>
          <p:cNvSpPr/>
          <p:nvPr/>
        </p:nvSpPr>
        <p:spPr>
          <a:xfrm>
            <a:off x="4938175" y="1045075"/>
            <a:ext cx="3771900" cy="3280500"/>
          </a:xfrm>
          <a:prstGeom prst="rect">
            <a:avLst/>
          </a:prstGeom>
          <a:solidFill>
            <a:srgbClr val="F2F5FB"/>
          </a:solidFill>
          <a:ln>
            <a:noFill/>
          </a:ln>
          <a:effectLst>
            <a:outerShdw blurRad="254000" rotWithShape="0" algn="ctr" dir="5400000" dist="127000">
              <a:srgbClr val="000000">
                <a:alpha val="1098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367" name="Google Shape;367;p57"/>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1">
  <p:cSld name="4_Title Slide_1">
    <p:bg>
      <p:bgPr>
        <a:solidFill>
          <a:schemeClr val="accent5"/>
        </a:solidFill>
      </p:bgPr>
    </p:bg>
    <p:spTree>
      <p:nvGrpSpPr>
        <p:cNvPr id="368" name="Shape 368"/>
        <p:cNvGrpSpPr/>
        <p:nvPr/>
      </p:nvGrpSpPr>
      <p:grpSpPr>
        <a:xfrm>
          <a:off x="0" y="0"/>
          <a:ext cx="0" cy="0"/>
          <a:chOff x="0" y="0"/>
          <a:chExt cx="0" cy="0"/>
        </a:xfrm>
      </p:grpSpPr>
      <p:sp>
        <p:nvSpPr>
          <p:cNvPr id="369" name="Google Shape;369;p58"/>
          <p:cNvSpPr/>
          <p:nvPr/>
        </p:nvSpPr>
        <p:spPr>
          <a:xfrm flipH="1">
            <a:off x="75" y="0"/>
            <a:ext cx="71913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0" name="Google Shape;370;p58"/>
          <p:cNvSpPr txBox="1"/>
          <p:nvPr>
            <p:ph idx="1" type="subTitle"/>
          </p:nvPr>
        </p:nvSpPr>
        <p:spPr>
          <a:xfrm>
            <a:off x="628650" y="628025"/>
            <a:ext cx="3940800" cy="5535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400"/>
              <a:buFont typeface="Arial"/>
              <a:buNone/>
              <a:defRPr b="1" sz="2100">
                <a:solidFill>
                  <a:srgbClr val="1E264C"/>
                </a:solidFill>
                <a:latin typeface="Montserrat SemiBold"/>
                <a:ea typeface="Montserrat SemiBold"/>
                <a:cs typeface="Montserrat SemiBold"/>
                <a:sym typeface="Montserrat SemiBold"/>
              </a:defRPr>
            </a:lvl1pPr>
            <a:lvl2pPr lvl="1" algn="l">
              <a:lnSpc>
                <a:spcPct val="115000"/>
              </a:lnSpc>
              <a:spcBef>
                <a:spcPts val="600"/>
              </a:spcBef>
              <a:spcAft>
                <a:spcPts val="0"/>
              </a:spcAft>
              <a:buSzPts val="1200"/>
              <a:buNone/>
              <a:defRPr/>
            </a:lvl2pPr>
            <a:lvl3pPr lvl="2" algn="l">
              <a:lnSpc>
                <a:spcPct val="115000"/>
              </a:lnSpc>
              <a:spcBef>
                <a:spcPts val="600"/>
              </a:spcBef>
              <a:spcAft>
                <a:spcPts val="0"/>
              </a:spcAft>
              <a:buSzPts val="1200"/>
              <a:buNone/>
              <a:defRPr/>
            </a:lvl3pPr>
            <a:lvl4pPr lvl="3" algn="l">
              <a:lnSpc>
                <a:spcPct val="115000"/>
              </a:lnSpc>
              <a:spcBef>
                <a:spcPts val="600"/>
              </a:spcBef>
              <a:spcAft>
                <a:spcPts val="0"/>
              </a:spcAft>
              <a:buSzPts val="1200"/>
              <a:buNone/>
              <a:defRPr/>
            </a:lvl4pPr>
            <a:lvl5pPr lvl="4" algn="l">
              <a:lnSpc>
                <a:spcPct val="115000"/>
              </a:lnSpc>
              <a:spcBef>
                <a:spcPts val="600"/>
              </a:spcBef>
              <a:spcAft>
                <a:spcPts val="0"/>
              </a:spcAft>
              <a:buSzPts val="1200"/>
              <a:buNone/>
              <a:defRPr/>
            </a:lvl5pPr>
            <a:lvl6pPr lvl="5" algn="l">
              <a:lnSpc>
                <a:spcPct val="115000"/>
              </a:lnSpc>
              <a:spcBef>
                <a:spcPts val="600"/>
              </a:spcBef>
              <a:spcAft>
                <a:spcPts val="0"/>
              </a:spcAft>
              <a:buSzPts val="1200"/>
              <a:buNone/>
              <a:defRPr/>
            </a:lvl6pPr>
            <a:lvl7pPr lvl="6" algn="l">
              <a:lnSpc>
                <a:spcPct val="115000"/>
              </a:lnSpc>
              <a:spcBef>
                <a:spcPts val="600"/>
              </a:spcBef>
              <a:spcAft>
                <a:spcPts val="0"/>
              </a:spcAft>
              <a:buSzPts val="1200"/>
              <a:buNone/>
              <a:defRPr/>
            </a:lvl7pPr>
            <a:lvl8pPr lvl="7" algn="l">
              <a:lnSpc>
                <a:spcPct val="115000"/>
              </a:lnSpc>
              <a:spcBef>
                <a:spcPts val="600"/>
              </a:spcBef>
              <a:spcAft>
                <a:spcPts val="0"/>
              </a:spcAft>
              <a:buSzPts val="1200"/>
              <a:buNone/>
              <a:defRPr/>
            </a:lvl8pPr>
            <a:lvl9pPr lvl="8" algn="l">
              <a:lnSpc>
                <a:spcPct val="115000"/>
              </a:lnSpc>
              <a:spcBef>
                <a:spcPts val="600"/>
              </a:spcBef>
              <a:spcAft>
                <a:spcPts val="600"/>
              </a:spcAft>
              <a:buSzPts val="1200"/>
              <a:buNone/>
              <a:defRPr/>
            </a:lvl9pPr>
          </a:lstStyle>
          <a:p/>
        </p:txBody>
      </p:sp>
      <p:sp>
        <p:nvSpPr>
          <p:cNvPr id="371" name="Google Shape;371;p58"/>
          <p:cNvSpPr txBox="1"/>
          <p:nvPr>
            <p:ph type="title"/>
          </p:nvPr>
        </p:nvSpPr>
        <p:spPr>
          <a:xfrm>
            <a:off x="628650" y="1011775"/>
            <a:ext cx="3940800" cy="9327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3300"/>
              <a:buFont typeface="Arial"/>
              <a:buNone/>
              <a:defRPr sz="3300">
                <a:solidFill>
                  <a:srgbClr val="1E264C"/>
                </a:solidFill>
              </a:defRPr>
            </a:lvl1pPr>
            <a:lvl2pPr lvl="1" algn="l">
              <a:lnSpc>
                <a:spcPct val="100000"/>
              </a:lnSpc>
              <a:spcBef>
                <a:spcPts val="0"/>
              </a:spcBef>
              <a:spcAft>
                <a:spcPts val="0"/>
              </a:spcAft>
              <a:buSzPts val="4400"/>
              <a:buNone/>
              <a:defRPr/>
            </a:lvl2pPr>
            <a:lvl3pPr lvl="2" algn="l">
              <a:lnSpc>
                <a:spcPct val="100000"/>
              </a:lnSpc>
              <a:spcBef>
                <a:spcPts val="0"/>
              </a:spcBef>
              <a:spcAft>
                <a:spcPts val="0"/>
              </a:spcAft>
              <a:buSzPts val="4400"/>
              <a:buNone/>
              <a:defRPr/>
            </a:lvl3pPr>
            <a:lvl4pPr lvl="3" algn="l">
              <a:lnSpc>
                <a:spcPct val="100000"/>
              </a:lnSpc>
              <a:spcBef>
                <a:spcPts val="0"/>
              </a:spcBef>
              <a:spcAft>
                <a:spcPts val="0"/>
              </a:spcAft>
              <a:buSzPts val="4400"/>
              <a:buNone/>
              <a:defRPr/>
            </a:lvl4pPr>
            <a:lvl5pPr lvl="4" algn="l">
              <a:lnSpc>
                <a:spcPct val="100000"/>
              </a:lnSpc>
              <a:spcBef>
                <a:spcPts val="0"/>
              </a:spcBef>
              <a:spcAft>
                <a:spcPts val="0"/>
              </a:spcAft>
              <a:buSzPts val="4400"/>
              <a:buNone/>
              <a:defRPr/>
            </a:lvl5pPr>
            <a:lvl6pPr lvl="5" algn="l">
              <a:lnSpc>
                <a:spcPct val="100000"/>
              </a:lnSpc>
              <a:spcBef>
                <a:spcPts val="0"/>
              </a:spcBef>
              <a:spcAft>
                <a:spcPts val="0"/>
              </a:spcAft>
              <a:buSzPts val="4400"/>
              <a:buNone/>
              <a:defRPr/>
            </a:lvl6pPr>
            <a:lvl7pPr lvl="6" algn="l">
              <a:lnSpc>
                <a:spcPct val="100000"/>
              </a:lnSpc>
              <a:spcBef>
                <a:spcPts val="0"/>
              </a:spcBef>
              <a:spcAft>
                <a:spcPts val="0"/>
              </a:spcAft>
              <a:buSzPts val="4400"/>
              <a:buNone/>
              <a:defRPr/>
            </a:lvl7pPr>
            <a:lvl8pPr lvl="7" algn="l">
              <a:lnSpc>
                <a:spcPct val="100000"/>
              </a:lnSpc>
              <a:spcBef>
                <a:spcPts val="0"/>
              </a:spcBef>
              <a:spcAft>
                <a:spcPts val="0"/>
              </a:spcAft>
              <a:buSzPts val="4400"/>
              <a:buNone/>
              <a:defRPr/>
            </a:lvl8pPr>
            <a:lvl9pPr lvl="8" algn="l">
              <a:lnSpc>
                <a:spcPct val="100000"/>
              </a:lnSpc>
              <a:spcBef>
                <a:spcPts val="0"/>
              </a:spcBef>
              <a:spcAft>
                <a:spcPts val="0"/>
              </a:spcAft>
              <a:buSzPts val="4400"/>
              <a:buNone/>
              <a:defRPr/>
            </a:lvl9pPr>
          </a:lstStyle>
          <a:p/>
        </p:txBody>
      </p:sp>
      <p:sp>
        <p:nvSpPr>
          <p:cNvPr id="372" name="Google Shape;372;p58"/>
          <p:cNvSpPr txBox="1"/>
          <p:nvPr>
            <p:ph idx="2" type="body"/>
          </p:nvPr>
        </p:nvSpPr>
        <p:spPr>
          <a:xfrm>
            <a:off x="631100" y="2090250"/>
            <a:ext cx="3940800" cy="963000"/>
          </a:xfrm>
          <a:prstGeom prst="rect">
            <a:avLst/>
          </a:prstGeom>
          <a:noFill/>
          <a:ln>
            <a:noFill/>
          </a:ln>
        </p:spPr>
        <p:txBody>
          <a:bodyPr anchorCtr="0" anchor="t" bIns="34275" lIns="68575" spcFirstLastPara="1" rIns="68575" wrap="square" tIns="34275">
            <a:noAutofit/>
          </a:bodyPr>
          <a:lstStyle>
            <a:lvl1pPr indent="-317500" lvl="0" marL="457200" algn="l">
              <a:lnSpc>
                <a:spcPct val="115000"/>
              </a:lnSpc>
              <a:spcBef>
                <a:spcPts val="60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304800" lvl="2" marL="1371600" algn="l">
              <a:lnSpc>
                <a:spcPct val="115000"/>
              </a:lnSpc>
              <a:spcBef>
                <a:spcPts val="600"/>
              </a:spcBef>
              <a:spcAft>
                <a:spcPts val="0"/>
              </a:spcAft>
              <a:buSzPts val="1200"/>
              <a:buChar char="•"/>
              <a:defRPr/>
            </a:lvl3pPr>
            <a:lvl4pPr indent="-304800" lvl="3" marL="1828800" algn="l">
              <a:lnSpc>
                <a:spcPct val="115000"/>
              </a:lnSpc>
              <a:spcBef>
                <a:spcPts val="600"/>
              </a:spcBef>
              <a:spcAft>
                <a:spcPts val="0"/>
              </a:spcAft>
              <a:buSzPts val="1200"/>
              <a:buChar char="•"/>
              <a:defRPr/>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a:lvl7pPr>
            <a:lvl8pPr indent="-304800" lvl="7" marL="3657600" algn="l">
              <a:lnSpc>
                <a:spcPct val="115000"/>
              </a:lnSpc>
              <a:spcBef>
                <a:spcPts val="600"/>
              </a:spcBef>
              <a:spcAft>
                <a:spcPts val="0"/>
              </a:spcAft>
              <a:buSzPts val="1200"/>
              <a:buChar char="•"/>
              <a:defRPr/>
            </a:lvl8pPr>
            <a:lvl9pPr indent="-304800" lvl="8" marL="4114800" algn="l">
              <a:lnSpc>
                <a:spcPct val="115000"/>
              </a:lnSpc>
              <a:spcBef>
                <a:spcPts val="600"/>
              </a:spcBef>
              <a:spcAft>
                <a:spcPts val="600"/>
              </a:spcAft>
              <a:buSzPts val="1200"/>
              <a:buChar char="•"/>
              <a:defRPr/>
            </a:lvl9pPr>
          </a:lstStyle>
          <a:p/>
        </p:txBody>
      </p:sp>
      <p:sp>
        <p:nvSpPr>
          <p:cNvPr id="373" name="Google Shape;373;p58"/>
          <p:cNvSpPr/>
          <p:nvPr/>
        </p:nvSpPr>
        <p:spPr>
          <a:xfrm>
            <a:off x="4958725" y="931500"/>
            <a:ext cx="3771900" cy="3280500"/>
          </a:xfrm>
          <a:prstGeom prst="rect">
            <a:avLst/>
          </a:prstGeom>
          <a:solidFill>
            <a:srgbClr val="F2F5FB"/>
          </a:solidFill>
          <a:ln>
            <a:noFill/>
          </a:ln>
          <a:effectLst>
            <a:outerShdw blurRad="254000" rotWithShape="0" algn="ctr" dir="5400000" dist="127000">
              <a:srgbClr val="000000">
                <a:alpha val="1098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374" name="Google Shape;374;p58"/>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1 1">
  <p:cSld name="4_Title Slide_1_1">
    <p:bg>
      <p:bgPr>
        <a:solidFill>
          <a:schemeClr val="accent6"/>
        </a:solidFill>
      </p:bgPr>
    </p:bg>
    <p:spTree>
      <p:nvGrpSpPr>
        <p:cNvPr id="375" name="Shape 375"/>
        <p:cNvGrpSpPr/>
        <p:nvPr/>
      </p:nvGrpSpPr>
      <p:grpSpPr>
        <a:xfrm>
          <a:off x="0" y="0"/>
          <a:ext cx="0" cy="0"/>
          <a:chOff x="0" y="0"/>
          <a:chExt cx="0" cy="0"/>
        </a:xfrm>
      </p:grpSpPr>
      <p:sp>
        <p:nvSpPr>
          <p:cNvPr id="376" name="Google Shape;376;p59"/>
          <p:cNvSpPr/>
          <p:nvPr/>
        </p:nvSpPr>
        <p:spPr>
          <a:xfrm flipH="1">
            <a:off x="1952700" y="0"/>
            <a:ext cx="71913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7" name="Google Shape;377;p59"/>
          <p:cNvSpPr txBox="1"/>
          <p:nvPr>
            <p:ph idx="1" type="subTitle"/>
          </p:nvPr>
        </p:nvSpPr>
        <p:spPr>
          <a:xfrm>
            <a:off x="4572000" y="628025"/>
            <a:ext cx="3940800" cy="5535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SzPts val="1400"/>
              <a:buNone/>
              <a:defRPr b="1" sz="2100">
                <a:solidFill>
                  <a:srgbClr val="1E264C"/>
                </a:solidFill>
                <a:latin typeface="Montserrat SemiBold"/>
                <a:ea typeface="Montserrat SemiBold"/>
                <a:cs typeface="Montserrat SemiBold"/>
                <a:sym typeface="Montserrat SemiBold"/>
              </a:defRPr>
            </a:lvl1pPr>
            <a:lvl2pPr lvl="1" algn="l">
              <a:lnSpc>
                <a:spcPct val="115000"/>
              </a:lnSpc>
              <a:spcBef>
                <a:spcPts val="600"/>
              </a:spcBef>
              <a:spcAft>
                <a:spcPts val="0"/>
              </a:spcAft>
              <a:buSzPts val="1200"/>
              <a:buNone/>
              <a:defRPr/>
            </a:lvl2pPr>
            <a:lvl3pPr lvl="2" algn="l">
              <a:lnSpc>
                <a:spcPct val="115000"/>
              </a:lnSpc>
              <a:spcBef>
                <a:spcPts val="600"/>
              </a:spcBef>
              <a:spcAft>
                <a:spcPts val="0"/>
              </a:spcAft>
              <a:buSzPts val="1200"/>
              <a:buNone/>
              <a:defRPr/>
            </a:lvl3pPr>
            <a:lvl4pPr lvl="3" algn="l">
              <a:lnSpc>
                <a:spcPct val="115000"/>
              </a:lnSpc>
              <a:spcBef>
                <a:spcPts val="600"/>
              </a:spcBef>
              <a:spcAft>
                <a:spcPts val="0"/>
              </a:spcAft>
              <a:buSzPts val="1200"/>
              <a:buNone/>
              <a:defRPr/>
            </a:lvl4pPr>
            <a:lvl5pPr lvl="4" algn="l">
              <a:lnSpc>
                <a:spcPct val="115000"/>
              </a:lnSpc>
              <a:spcBef>
                <a:spcPts val="600"/>
              </a:spcBef>
              <a:spcAft>
                <a:spcPts val="0"/>
              </a:spcAft>
              <a:buSzPts val="1200"/>
              <a:buNone/>
              <a:defRPr/>
            </a:lvl5pPr>
            <a:lvl6pPr lvl="5" algn="l">
              <a:lnSpc>
                <a:spcPct val="115000"/>
              </a:lnSpc>
              <a:spcBef>
                <a:spcPts val="600"/>
              </a:spcBef>
              <a:spcAft>
                <a:spcPts val="0"/>
              </a:spcAft>
              <a:buSzPts val="1200"/>
              <a:buNone/>
              <a:defRPr/>
            </a:lvl6pPr>
            <a:lvl7pPr lvl="6" algn="l">
              <a:lnSpc>
                <a:spcPct val="115000"/>
              </a:lnSpc>
              <a:spcBef>
                <a:spcPts val="600"/>
              </a:spcBef>
              <a:spcAft>
                <a:spcPts val="0"/>
              </a:spcAft>
              <a:buSzPts val="1200"/>
              <a:buNone/>
              <a:defRPr/>
            </a:lvl7pPr>
            <a:lvl8pPr lvl="7" algn="l">
              <a:lnSpc>
                <a:spcPct val="115000"/>
              </a:lnSpc>
              <a:spcBef>
                <a:spcPts val="600"/>
              </a:spcBef>
              <a:spcAft>
                <a:spcPts val="0"/>
              </a:spcAft>
              <a:buSzPts val="1200"/>
              <a:buNone/>
              <a:defRPr/>
            </a:lvl8pPr>
            <a:lvl9pPr lvl="8" algn="l">
              <a:lnSpc>
                <a:spcPct val="115000"/>
              </a:lnSpc>
              <a:spcBef>
                <a:spcPts val="600"/>
              </a:spcBef>
              <a:spcAft>
                <a:spcPts val="600"/>
              </a:spcAft>
              <a:buSzPts val="1200"/>
              <a:buNone/>
              <a:defRPr/>
            </a:lvl9pPr>
          </a:lstStyle>
          <a:p/>
        </p:txBody>
      </p:sp>
      <p:sp>
        <p:nvSpPr>
          <p:cNvPr id="378" name="Google Shape;378;p59"/>
          <p:cNvSpPr txBox="1"/>
          <p:nvPr>
            <p:ph type="title"/>
          </p:nvPr>
        </p:nvSpPr>
        <p:spPr>
          <a:xfrm>
            <a:off x="4572000" y="1011775"/>
            <a:ext cx="3940800" cy="9327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SzPts val="3300"/>
              <a:buNone/>
              <a:defRPr sz="3300">
                <a:solidFill>
                  <a:srgbClr val="1E264C"/>
                </a:solidFill>
              </a:defRPr>
            </a:lvl1pPr>
            <a:lvl2pPr lvl="1" algn="l">
              <a:lnSpc>
                <a:spcPct val="100000"/>
              </a:lnSpc>
              <a:spcBef>
                <a:spcPts val="0"/>
              </a:spcBef>
              <a:spcAft>
                <a:spcPts val="0"/>
              </a:spcAft>
              <a:buSzPts val="4400"/>
              <a:buNone/>
              <a:defRPr/>
            </a:lvl2pPr>
            <a:lvl3pPr lvl="2" algn="l">
              <a:lnSpc>
                <a:spcPct val="100000"/>
              </a:lnSpc>
              <a:spcBef>
                <a:spcPts val="0"/>
              </a:spcBef>
              <a:spcAft>
                <a:spcPts val="0"/>
              </a:spcAft>
              <a:buSzPts val="4400"/>
              <a:buNone/>
              <a:defRPr/>
            </a:lvl3pPr>
            <a:lvl4pPr lvl="3" algn="l">
              <a:lnSpc>
                <a:spcPct val="100000"/>
              </a:lnSpc>
              <a:spcBef>
                <a:spcPts val="0"/>
              </a:spcBef>
              <a:spcAft>
                <a:spcPts val="0"/>
              </a:spcAft>
              <a:buSzPts val="4400"/>
              <a:buNone/>
              <a:defRPr/>
            </a:lvl4pPr>
            <a:lvl5pPr lvl="4" algn="l">
              <a:lnSpc>
                <a:spcPct val="100000"/>
              </a:lnSpc>
              <a:spcBef>
                <a:spcPts val="0"/>
              </a:spcBef>
              <a:spcAft>
                <a:spcPts val="0"/>
              </a:spcAft>
              <a:buSzPts val="4400"/>
              <a:buNone/>
              <a:defRPr/>
            </a:lvl5pPr>
            <a:lvl6pPr lvl="5" algn="l">
              <a:lnSpc>
                <a:spcPct val="100000"/>
              </a:lnSpc>
              <a:spcBef>
                <a:spcPts val="0"/>
              </a:spcBef>
              <a:spcAft>
                <a:spcPts val="0"/>
              </a:spcAft>
              <a:buSzPts val="4400"/>
              <a:buNone/>
              <a:defRPr/>
            </a:lvl6pPr>
            <a:lvl7pPr lvl="6" algn="l">
              <a:lnSpc>
                <a:spcPct val="100000"/>
              </a:lnSpc>
              <a:spcBef>
                <a:spcPts val="0"/>
              </a:spcBef>
              <a:spcAft>
                <a:spcPts val="0"/>
              </a:spcAft>
              <a:buSzPts val="4400"/>
              <a:buNone/>
              <a:defRPr/>
            </a:lvl7pPr>
            <a:lvl8pPr lvl="7" algn="l">
              <a:lnSpc>
                <a:spcPct val="100000"/>
              </a:lnSpc>
              <a:spcBef>
                <a:spcPts val="0"/>
              </a:spcBef>
              <a:spcAft>
                <a:spcPts val="0"/>
              </a:spcAft>
              <a:buSzPts val="4400"/>
              <a:buNone/>
              <a:defRPr/>
            </a:lvl8pPr>
            <a:lvl9pPr lvl="8" algn="l">
              <a:lnSpc>
                <a:spcPct val="100000"/>
              </a:lnSpc>
              <a:spcBef>
                <a:spcPts val="0"/>
              </a:spcBef>
              <a:spcAft>
                <a:spcPts val="0"/>
              </a:spcAft>
              <a:buSzPts val="4400"/>
              <a:buNone/>
              <a:defRPr/>
            </a:lvl9pPr>
          </a:lstStyle>
          <a:p/>
        </p:txBody>
      </p:sp>
      <p:sp>
        <p:nvSpPr>
          <p:cNvPr id="379" name="Google Shape;379;p59"/>
          <p:cNvSpPr txBox="1"/>
          <p:nvPr>
            <p:ph idx="2" type="body"/>
          </p:nvPr>
        </p:nvSpPr>
        <p:spPr>
          <a:xfrm>
            <a:off x="4574450" y="2090250"/>
            <a:ext cx="3940800" cy="963000"/>
          </a:xfrm>
          <a:prstGeom prst="rect">
            <a:avLst/>
          </a:prstGeom>
          <a:noFill/>
          <a:ln>
            <a:noFill/>
          </a:ln>
        </p:spPr>
        <p:txBody>
          <a:bodyPr anchorCtr="0" anchor="t" bIns="34275" lIns="68575" spcFirstLastPara="1" rIns="68575" wrap="square" tIns="34275">
            <a:noAutofit/>
          </a:bodyPr>
          <a:lstStyle>
            <a:lvl1pPr indent="-317500" lvl="0" marL="457200" algn="l">
              <a:lnSpc>
                <a:spcPct val="115000"/>
              </a:lnSpc>
              <a:spcBef>
                <a:spcPts val="600"/>
              </a:spcBef>
              <a:spcAft>
                <a:spcPts val="0"/>
              </a:spcAft>
              <a:buSzPts val="1400"/>
              <a:buChar char="•"/>
              <a:defRPr/>
            </a:lvl1pPr>
            <a:lvl2pPr indent="-304800" lvl="1" marL="914400" algn="l">
              <a:lnSpc>
                <a:spcPct val="115000"/>
              </a:lnSpc>
              <a:spcBef>
                <a:spcPts val="600"/>
              </a:spcBef>
              <a:spcAft>
                <a:spcPts val="0"/>
              </a:spcAft>
              <a:buSzPts val="1200"/>
              <a:buChar char="•"/>
              <a:defRPr/>
            </a:lvl2pPr>
            <a:lvl3pPr indent="-304800" lvl="2" marL="1371600" algn="l">
              <a:lnSpc>
                <a:spcPct val="115000"/>
              </a:lnSpc>
              <a:spcBef>
                <a:spcPts val="600"/>
              </a:spcBef>
              <a:spcAft>
                <a:spcPts val="0"/>
              </a:spcAft>
              <a:buSzPts val="1200"/>
              <a:buChar char="•"/>
              <a:defRPr/>
            </a:lvl3pPr>
            <a:lvl4pPr indent="-304800" lvl="3" marL="1828800" algn="l">
              <a:lnSpc>
                <a:spcPct val="115000"/>
              </a:lnSpc>
              <a:spcBef>
                <a:spcPts val="600"/>
              </a:spcBef>
              <a:spcAft>
                <a:spcPts val="0"/>
              </a:spcAft>
              <a:buSzPts val="1200"/>
              <a:buChar char="•"/>
              <a:defRPr/>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a:lvl7pPr>
            <a:lvl8pPr indent="-304800" lvl="7" marL="3657600" algn="l">
              <a:lnSpc>
                <a:spcPct val="115000"/>
              </a:lnSpc>
              <a:spcBef>
                <a:spcPts val="600"/>
              </a:spcBef>
              <a:spcAft>
                <a:spcPts val="0"/>
              </a:spcAft>
              <a:buSzPts val="1200"/>
              <a:buChar char="•"/>
              <a:defRPr/>
            </a:lvl8pPr>
            <a:lvl9pPr indent="-304800" lvl="8" marL="4114800" algn="l">
              <a:lnSpc>
                <a:spcPct val="115000"/>
              </a:lnSpc>
              <a:spcBef>
                <a:spcPts val="600"/>
              </a:spcBef>
              <a:spcAft>
                <a:spcPts val="600"/>
              </a:spcAft>
              <a:buSzPts val="1200"/>
              <a:buChar char="•"/>
              <a:defRPr/>
            </a:lvl9pPr>
          </a:lstStyle>
          <a:p/>
        </p:txBody>
      </p:sp>
      <p:sp>
        <p:nvSpPr>
          <p:cNvPr id="380" name="Google Shape;380;p59"/>
          <p:cNvSpPr/>
          <p:nvPr/>
        </p:nvSpPr>
        <p:spPr>
          <a:xfrm>
            <a:off x="516475" y="931500"/>
            <a:ext cx="3771900" cy="3280500"/>
          </a:xfrm>
          <a:prstGeom prst="rect">
            <a:avLst/>
          </a:prstGeom>
          <a:solidFill>
            <a:srgbClr val="F2F5FB"/>
          </a:solidFill>
          <a:ln>
            <a:noFill/>
          </a:ln>
          <a:effectLst>
            <a:outerShdw blurRad="254000" rotWithShape="0" algn="ctr" dir="5400000" dist="127000">
              <a:srgbClr val="000000">
                <a:alpha val="1098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381" name="Google Shape;381;p59"/>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2">
  <p:cSld name="Title Slide_2">
    <p:spTree>
      <p:nvGrpSpPr>
        <p:cNvPr id="382" name="Shape 382"/>
        <p:cNvGrpSpPr/>
        <p:nvPr/>
      </p:nvGrpSpPr>
      <p:grpSpPr>
        <a:xfrm>
          <a:off x="0" y="0"/>
          <a:ext cx="0" cy="0"/>
          <a:chOff x="0" y="0"/>
          <a:chExt cx="0" cy="0"/>
        </a:xfrm>
      </p:grpSpPr>
      <p:pic>
        <p:nvPicPr>
          <p:cNvPr id="383" name="Google Shape;383;p61"/>
          <p:cNvPicPr preferRelativeResize="0"/>
          <p:nvPr/>
        </p:nvPicPr>
        <p:blipFill rotWithShape="1">
          <a:blip r:embed="rId2">
            <a:alphaModFix amt="36000"/>
          </a:blip>
          <a:srcRect b="0" l="7250" r="15507" t="14456"/>
          <a:stretch/>
        </p:blipFill>
        <p:spPr>
          <a:xfrm>
            <a:off x="-133350" y="-171450"/>
            <a:ext cx="4796500" cy="5314949"/>
          </a:xfrm>
          <a:prstGeom prst="rect">
            <a:avLst/>
          </a:prstGeom>
          <a:noFill/>
          <a:ln>
            <a:noFill/>
          </a:ln>
        </p:spPr>
      </p:pic>
      <p:sp>
        <p:nvSpPr>
          <p:cNvPr id="384" name="Google Shape;384;p61"/>
          <p:cNvSpPr/>
          <p:nvPr>
            <p:ph idx="2" type="pic"/>
          </p:nvPr>
        </p:nvSpPr>
        <p:spPr>
          <a:xfrm>
            <a:off x="457200" y="685800"/>
            <a:ext cx="3771900" cy="3828900"/>
          </a:xfrm>
          <a:prstGeom prst="rect">
            <a:avLst/>
          </a:prstGeom>
          <a:solidFill>
            <a:schemeClr val="lt2"/>
          </a:solidFill>
          <a:ln>
            <a:noFill/>
          </a:ln>
        </p:spPr>
      </p:sp>
      <p:sp>
        <p:nvSpPr>
          <p:cNvPr id="385" name="Google Shape;385;p61"/>
          <p:cNvSpPr txBox="1"/>
          <p:nvPr>
            <p:ph idx="1" type="body"/>
          </p:nvPr>
        </p:nvSpPr>
        <p:spPr>
          <a:xfrm>
            <a:off x="4663150" y="3673050"/>
            <a:ext cx="4480800" cy="4386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86" name="Google Shape;386;p61"/>
          <p:cNvSpPr txBox="1"/>
          <p:nvPr>
            <p:ph idx="3" type="body"/>
          </p:nvPr>
        </p:nvSpPr>
        <p:spPr>
          <a:xfrm>
            <a:off x="4663150" y="3234450"/>
            <a:ext cx="4480800" cy="4386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rgbClr val="FEBD43"/>
              </a:buClr>
              <a:buSzPts val="2100"/>
              <a:buNone/>
              <a:defRPr b="0" i="0" sz="2100">
                <a:solidFill>
                  <a:srgbClr val="FEBD43"/>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387" name="Google Shape;387;p61"/>
          <p:cNvSpPr txBox="1"/>
          <p:nvPr/>
        </p:nvSpPr>
        <p:spPr>
          <a:xfrm>
            <a:off x="4663150" y="2223075"/>
            <a:ext cx="44808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4800"/>
              <a:buFont typeface="Montserrat"/>
              <a:buNone/>
            </a:pPr>
            <a:r>
              <a:rPr b="1" i="0" lang="en" sz="4800" u="none" cap="none" strike="noStrike">
                <a:solidFill>
                  <a:schemeClr val="dk1"/>
                </a:solidFill>
                <a:latin typeface="Montserrat"/>
                <a:ea typeface="Montserrat"/>
                <a:cs typeface="Montserrat"/>
                <a:sym typeface="Montserrat"/>
              </a:rPr>
              <a:t>Thank You</a:t>
            </a:r>
            <a:endParaRPr b="0" i="0" sz="4800" u="none" cap="none" strike="noStrike">
              <a:solidFill>
                <a:schemeClr val="dk1"/>
              </a:solidFill>
              <a:latin typeface="Montserrat"/>
              <a:ea typeface="Montserrat"/>
              <a:cs typeface="Montserrat"/>
              <a:sym typeface="Montserrat"/>
            </a:endParaRPr>
          </a:p>
        </p:txBody>
      </p:sp>
      <p:sp>
        <p:nvSpPr>
          <p:cNvPr id="388" name="Google Shape;388;p61"/>
          <p:cNvSpPr txBox="1"/>
          <p:nvPr>
            <p:ph idx="4" type="body"/>
          </p:nvPr>
        </p:nvSpPr>
        <p:spPr>
          <a:xfrm>
            <a:off x="4663150" y="4111650"/>
            <a:ext cx="4480800" cy="4386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SzPts val="2100"/>
              <a:buNone/>
              <a:defRPr b="1"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389" name="Google Shape;389;p61"/>
          <p:cNvPicPr preferRelativeResize="0"/>
          <p:nvPr/>
        </p:nvPicPr>
        <p:blipFill rotWithShape="1">
          <a:blip r:embed="rId3">
            <a:alphaModFix/>
          </a:blip>
          <a:srcRect b="0" l="0" r="0" t="0"/>
          <a:stretch/>
        </p:blipFill>
        <p:spPr>
          <a:xfrm>
            <a:off x="5626025" y="1182975"/>
            <a:ext cx="2555049" cy="7260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bg>
      <p:bgPr>
        <a:solidFill>
          <a:srgbClr val="F2F5FB"/>
        </a:solidFill>
      </p:bgPr>
    </p:bg>
    <p:spTree>
      <p:nvGrpSpPr>
        <p:cNvPr id="29" name="Shape 29"/>
        <p:cNvGrpSpPr/>
        <p:nvPr/>
      </p:nvGrpSpPr>
      <p:grpSpPr>
        <a:xfrm>
          <a:off x="0" y="0"/>
          <a:ext cx="0" cy="0"/>
          <a:chOff x="0" y="0"/>
          <a:chExt cx="0" cy="0"/>
        </a:xfrm>
      </p:grpSpPr>
      <p:pic>
        <p:nvPicPr>
          <p:cNvPr id="30" name="Google Shape;30;p22"/>
          <p:cNvPicPr preferRelativeResize="0"/>
          <p:nvPr/>
        </p:nvPicPr>
        <p:blipFill rotWithShape="1">
          <a:blip r:embed="rId2">
            <a:alphaModFix/>
          </a:blip>
          <a:srcRect b="0" l="12913" r="0" t="0"/>
          <a:stretch/>
        </p:blipFill>
        <p:spPr>
          <a:xfrm rot="10800000">
            <a:off x="-300551" y="-1"/>
            <a:ext cx="4519976" cy="5193001"/>
          </a:xfrm>
          <a:prstGeom prst="rect">
            <a:avLst/>
          </a:prstGeom>
          <a:noFill/>
          <a:ln>
            <a:noFill/>
          </a:ln>
        </p:spPr>
      </p:pic>
      <p:sp>
        <p:nvSpPr>
          <p:cNvPr id="31" name="Google Shape;31;p22"/>
          <p:cNvSpPr/>
          <p:nvPr/>
        </p:nvSpPr>
        <p:spPr>
          <a:xfrm flipH="1">
            <a:off x="4242163" y="0"/>
            <a:ext cx="4901837"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2" name="Google Shape;32;p22"/>
          <p:cNvSpPr txBox="1"/>
          <p:nvPr>
            <p:ph idx="1" type="body"/>
          </p:nvPr>
        </p:nvSpPr>
        <p:spPr>
          <a:xfrm>
            <a:off x="4914900" y="2916972"/>
            <a:ext cx="3823592" cy="131445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800"/>
              </a:spcBef>
              <a:spcAft>
                <a:spcPts val="0"/>
              </a:spcAft>
              <a:buSzPts val="2100"/>
              <a:buNone/>
              <a:defRPr sz="1200">
                <a:solidFill>
                  <a:schemeClr val="dk1"/>
                </a:solidFill>
                <a:latin typeface="Montserrat"/>
                <a:ea typeface="Montserrat"/>
                <a:cs typeface="Montserrat"/>
                <a:sym typeface="Montserrat"/>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3" name="Google Shape;33;p22"/>
          <p:cNvSpPr/>
          <p:nvPr>
            <p:ph idx="2" type="pic"/>
          </p:nvPr>
        </p:nvSpPr>
        <p:spPr>
          <a:xfrm>
            <a:off x="644125" y="796350"/>
            <a:ext cx="2953800" cy="3550800"/>
          </a:xfrm>
          <a:prstGeom prst="rect">
            <a:avLst/>
          </a:prstGeom>
          <a:solidFill>
            <a:srgbClr val="FFFFFF"/>
          </a:solidFill>
          <a:ln>
            <a:noFill/>
          </a:ln>
          <a:effectLst>
            <a:outerShdw blurRad="254000" rotWithShape="0" algn="ctr" dir="5400000" dist="127000">
              <a:srgbClr val="000000">
                <a:alpha val="10980"/>
              </a:srgbClr>
            </a:outerShdw>
          </a:effectLst>
        </p:spPr>
      </p:sp>
      <p:sp>
        <p:nvSpPr>
          <p:cNvPr id="34" name="Google Shape;34;p22"/>
          <p:cNvSpPr txBox="1"/>
          <p:nvPr>
            <p:ph idx="3" type="body"/>
          </p:nvPr>
        </p:nvSpPr>
        <p:spPr>
          <a:xfrm>
            <a:off x="4914900" y="1240908"/>
            <a:ext cx="3857079" cy="4385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Font typeface="Montserrat SemiBold"/>
              <a:buNone/>
              <a:defRPr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5" name="Google Shape;35;p22"/>
          <p:cNvSpPr txBox="1"/>
          <p:nvPr>
            <p:ph idx="4" type="body"/>
          </p:nvPr>
        </p:nvSpPr>
        <p:spPr>
          <a:xfrm>
            <a:off x="4914900" y="1679489"/>
            <a:ext cx="3857079" cy="100656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None/>
              <a:defRPr b="1" i="0" sz="3300"/>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36" name="Google Shape;36;p22"/>
          <p:cNvPicPr preferRelativeResize="0"/>
          <p:nvPr/>
        </p:nvPicPr>
        <p:blipFill rotWithShape="1">
          <a:blip r:embed="rId3">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7" name="Shape 37"/>
        <p:cNvGrpSpPr/>
        <p:nvPr/>
      </p:nvGrpSpPr>
      <p:grpSpPr>
        <a:xfrm>
          <a:off x="0" y="0"/>
          <a:ext cx="0" cy="0"/>
          <a:chOff x="0" y="0"/>
          <a:chExt cx="0" cy="0"/>
        </a:xfrm>
      </p:grpSpPr>
      <p:sp>
        <p:nvSpPr>
          <p:cNvPr id="38" name="Google Shape;38;p23"/>
          <p:cNvSpPr txBox="1"/>
          <p:nvPr>
            <p:ph idx="1" type="body"/>
          </p:nvPr>
        </p:nvSpPr>
        <p:spPr>
          <a:xfrm>
            <a:off x="4914900" y="1240908"/>
            <a:ext cx="3857100" cy="438600"/>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Font typeface="Montserrat SemiBold"/>
              <a:buNone/>
              <a:defRPr i="0">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9" name="Google Shape;39;p23"/>
          <p:cNvSpPr txBox="1"/>
          <p:nvPr>
            <p:ph idx="2" type="body"/>
          </p:nvPr>
        </p:nvSpPr>
        <p:spPr>
          <a:xfrm>
            <a:off x="4914900" y="1679489"/>
            <a:ext cx="3857079" cy="100656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SzPts val="2100"/>
              <a:buNone/>
              <a:defRPr b="1" i="0" sz="3300"/>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40" name="Google Shape;40;p23"/>
          <p:cNvSpPr txBox="1"/>
          <p:nvPr>
            <p:ph idx="3" type="body"/>
          </p:nvPr>
        </p:nvSpPr>
        <p:spPr>
          <a:xfrm>
            <a:off x="4903075" y="2916972"/>
            <a:ext cx="3823592" cy="131445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rgbClr val="000000"/>
              </a:buClr>
              <a:buSzPts val="2100"/>
              <a:buNone/>
              <a:defRPr sz="800">
                <a:solidFill>
                  <a:schemeClr val="dk1"/>
                </a:solidFill>
                <a:latin typeface="Montserrat"/>
                <a:ea typeface="Montserrat"/>
                <a:cs typeface="Montserrat"/>
                <a:sym typeface="Montserrat"/>
              </a:defRPr>
            </a:lvl1pPr>
            <a:lvl2pPr indent="-342900" lvl="1" marL="914400" algn="l">
              <a:lnSpc>
                <a:spcPct val="90000"/>
              </a:lnSpc>
              <a:spcBef>
                <a:spcPts val="5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41" name="Google Shape;41;p23"/>
          <p:cNvSpPr/>
          <p:nvPr/>
        </p:nvSpPr>
        <p:spPr>
          <a:xfrm>
            <a:off x="0" y="1268375"/>
            <a:ext cx="4118700" cy="3297600"/>
          </a:xfrm>
          <a:prstGeom prst="rect">
            <a:avLst/>
          </a:prstGeom>
          <a:solidFill>
            <a:srgbClr val="C8D0E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42" name="Google Shape;42;p23"/>
          <p:cNvSpPr/>
          <p:nvPr>
            <p:ph idx="4" type="pic"/>
          </p:nvPr>
        </p:nvSpPr>
        <p:spPr>
          <a:xfrm>
            <a:off x="466050" y="577525"/>
            <a:ext cx="3186600" cy="3480000"/>
          </a:xfrm>
          <a:prstGeom prst="rect">
            <a:avLst/>
          </a:prstGeom>
          <a:solidFill>
            <a:srgbClr val="F2F2F2"/>
          </a:solidFill>
          <a:ln>
            <a:noFill/>
          </a:ln>
          <a:effectLst>
            <a:outerShdw blurRad="254000" rotWithShape="0" algn="ctr" dir="5400000" dist="127000">
              <a:srgbClr val="000000">
                <a:alpha val="10980"/>
              </a:srgbClr>
            </a:outerShdw>
          </a:effectLst>
        </p:spPr>
      </p:sp>
      <p:pic>
        <p:nvPicPr>
          <p:cNvPr id="43" name="Google Shape;43;p23"/>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44" name="Shape 44"/>
        <p:cNvGrpSpPr/>
        <p:nvPr/>
      </p:nvGrpSpPr>
      <p:grpSpPr>
        <a:xfrm>
          <a:off x="0" y="0"/>
          <a:ext cx="0" cy="0"/>
          <a:chOff x="0" y="0"/>
          <a:chExt cx="0" cy="0"/>
        </a:xfrm>
      </p:grpSpPr>
      <p:sp>
        <p:nvSpPr>
          <p:cNvPr id="45" name="Google Shape;45;p50"/>
          <p:cNvSpPr txBox="1"/>
          <p:nvPr>
            <p:ph type="title"/>
          </p:nvPr>
        </p:nvSpPr>
        <p:spPr>
          <a:xfrm>
            <a:off x="628650" y="273850"/>
            <a:ext cx="85155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000"/>
              <a:buNone/>
              <a:defRPr sz="3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46" name="Google Shape;46;p50"/>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1">
  <p:cSld name="4_Custom Layout_1">
    <p:bg>
      <p:bgPr>
        <a:solidFill>
          <a:schemeClr val="dk1"/>
        </a:solidFill>
      </p:bgPr>
    </p:bg>
    <p:spTree>
      <p:nvGrpSpPr>
        <p:cNvPr id="47" name="Shape 47"/>
        <p:cNvGrpSpPr/>
        <p:nvPr/>
      </p:nvGrpSpPr>
      <p:grpSpPr>
        <a:xfrm>
          <a:off x="0" y="0"/>
          <a:ext cx="0" cy="0"/>
          <a:chOff x="0" y="0"/>
          <a:chExt cx="0" cy="0"/>
        </a:xfrm>
      </p:grpSpPr>
      <p:sp>
        <p:nvSpPr>
          <p:cNvPr id="48" name="Google Shape;48;p25"/>
          <p:cNvSpPr txBox="1"/>
          <p:nvPr>
            <p:ph idx="1" type="body"/>
          </p:nvPr>
        </p:nvSpPr>
        <p:spPr>
          <a:xfrm>
            <a:off x="1007400" y="3748875"/>
            <a:ext cx="4386000" cy="4386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chemeClr val="lt1"/>
              </a:buClr>
              <a:buSzPts val="2100"/>
              <a:buNone/>
              <a:defRPr b="1" i="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49" name="Google Shape;49;p25"/>
          <p:cNvSpPr txBox="1"/>
          <p:nvPr>
            <p:ph idx="2" type="body"/>
          </p:nvPr>
        </p:nvSpPr>
        <p:spPr>
          <a:xfrm>
            <a:off x="628650" y="3310275"/>
            <a:ext cx="5143500" cy="4386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rgbClr val="FEBD43"/>
              </a:buClr>
              <a:buSzPts val="2100"/>
              <a:buNone/>
              <a:defRPr b="0" i="0" sz="2100">
                <a:solidFill>
                  <a:srgbClr val="FEBD43"/>
                </a:solidFill>
                <a:latin typeface="Montserrat"/>
                <a:ea typeface="Montserrat"/>
                <a:cs typeface="Montserrat"/>
                <a:sym typeface="Montserrat"/>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pic>
        <p:nvPicPr>
          <p:cNvPr id="50" name="Google Shape;50;p25"/>
          <p:cNvPicPr preferRelativeResize="0"/>
          <p:nvPr/>
        </p:nvPicPr>
        <p:blipFill rotWithShape="1">
          <a:blip r:embed="rId2">
            <a:alphaModFix amt="43000"/>
          </a:blip>
          <a:srcRect b="0" l="0" r="0" t="0"/>
          <a:stretch/>
        </p:blipFill>
        <p:spPr>
          <a:xfrm>
            <a:off x="6519175" y="0"/>
            <a:ext cx="5143501" cy="5143501"/>
          </a:xfrm>
          <a:prstGeom prst="rect">
            <a:avLst/>
          </a:prstGeom>
          <a:noFill/>
          <a:ln>
            <a:noFill/>
          </a:ln>
        </p:spPr>
      </p:pic>
      <p:sp>
        <p:nvSpPr>
          <p:cNvPr id="51" name="Google Shape;51;p25"/>
          <p:cNvSpPr txBox="1"/>
          <p:nvPr/>
        </p:nvSpPr>
        <p:spPr>
          <a:xfrm>
            <a:off x="449100" y="2174700"/>
            <a:ext cx="55026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lt1"/>
              </a:buClr>
              <a:buSzPts val="4800"/>
              <a:buFont typeface="Montserrat"/>
              <a:buNone/>
            </a:pPr>
            <a:r>
              <a:rPr b="1" i="0" lang="en" sz="4800" u="none" cap="none" strike="noStrike">
                <a:solidFill>
                  <a:schemeClr val="lt1"/>
                </a:solidFill>
                <a:latin typeface="Montserrat"/>
                <a:ea typeface="Montserrat"/>
                <a:cs typeface="Montserrat"/>
                <a:sym typeface="Montserrat"/>
              </a:rPr>
              <a:t>Thank You</a:t>
            </a:r>
            <a:endParaRPr b="1" i="0" sz="4800" u="none" cap="none" strike="noStrike">
              <a:solidFill>
                <a:srgbClr val="000000"/>
              </a:solidFill>
              <a:latin typeface="Montserrat"/>
              <a:ea typeface="Montserrat"/>
              <a:cs typeface="Montserrat"/>
              <a:sym typeface="Montserrat"/>
            </a:endParaRPr>
          </a:p>
        </p:txBody>
      </p:sp>
      <p:sp>
        <p:nvSpPr>
          <p:cNvPr id="52" name="Google Shape;52;p25"/>
          <p:cNvSpPr txBox="1"/>
          <p:nvPr>
            <p:ph idx="3" type="body"/>
          </p:nvPr>
        </p:nvSpPr>
        <p:spPr>
          <a:xfrm>
            <a:off x="1007400" y="4187475"/>
            <a:ext cx="4386000" cy="4386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chemeClr val="lt1"/>
              </a:buClr>
              <a:buSzPts val="2100"/>
              <a:buNone/>
              <a:defRPr b="1" i="0">
                <a:solidFill>
                  <a:schemeClr val="lt1"/>
                </a:solidFill>
                <a:latin typeface="Montserrat SemiBold"/>
                <a:ea typeface="Montserrat SemiBold"/>
                <a:cs typeface="Montserrat SemiBold"/>
                <a:sym typeface="Montserrat SemiBold"/>
              </a:defRPr>
            </a:lvl1pPr>
            <a:lvl2pPr indent="-342900" lvl="1" marL="914400" algn="l">
              <a:lnSpc>
                <a:spcPct val="90000"/>
              </a:lnSpc>
              <a:spcBef>
                <a:spcPts val="400"/>
              </a:spcBef>
              <a:spcAft>
                <a:spcPts val="0"/>
              </a:spcAft>
              <a:buClr>
                <a:schemeClr val="lt1"/>
              </a:buClr>
              <a:buSzPts val="1800"/>
              <a:buChar char="•"/>
              <a:defRPr>
                <a:solidFill>
                  <a:schemeClr val="lt1"/>
                </a:solidFill>
              </a:defRPr>
            </a:lvl2pPr>
            <a:lvl3pPr indent="-323850" lvl="2" marL="1371600" algn="l">
              <a:lnSpc>
                <a:spcPct val="90000"/>
              </a:lnSpc>
              <a:spcBef>
                <a:spcPts val="400"/>
              </a:spcBef>
              <a:spcAft>
                <a:spcPts val="0"/>
              </a:spcAft>
              <a:buClr>
                <a:schemeClr val="lt1"/>
              </a:buClr>
              <a:buSzPts val="15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pic>
        <p:nvPicPr>
          <p:cNvPr id="53" name="Google Shape;53;p25"/>
          <p:cNvPicPr preferRelativeResize="0"/>
          <p:nvPr/>
        </p:nvPicPr>
        <p:blipFill rotWithShape="1">
          <a:blip r:embed="rId3">
            <a:alphaModFix/>
          </a:blip>
          <a:srcRect b="0" l="39" r="37" t="0"/>
          <a:stretch/>
        </p:blipFill>
        <p:spPr>
          <a:xfrm>
            <a:off x="2033525" y="1169487"/>
            <a:ext cx="2333752" cy="6637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3_1">
    <p:bg>
      <p:bgPr>
        <a:solidFill>
          <a:schemeClr val="dk1"/>
        </a:solidFill>
      </p:bgPr>
    </p:bg>
    <p:spTree>
      <p:nvGrpSpPr>
        <p:cNvPr id="54" name="Shape 54"/>
        <p:cNvGrpSpPr/>
        <p:nvPr/>
      </p:nvGrpSpPr>
      <p:grpSpPr>
        <a:xfrm>
          <a:off x="0" y="0"/>
          <a:ext cx="0" cy="0"/>
          <a:chOff x="0" y="0"/>
          <a:chExt cx="0" cy="0"/>
        </a:xfrm>
      </p:grpSpPr>
      <p:sp>
        <p:nvSpPr>
          <p:cNvPr id="55" name="Google Shape;55;p24"/>
          <p:cNvSpPr txBox="1"/>
          <p:nvPr>
            <p:ph idx="1" type="subTitle"/>
          </p:nvPr>
        </p:nvSpPr>
        <p:spPr>
          <a:xfrm>
            <a:off x="628650" y="628025"/>
            <a:ext cx="7714500" cy="3837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SzPts val="1400"/>
              <a:buNone/>
              <a:defRPr sz="2100">
                <a:solidFill>
                  <a:srgbClr val="FEBD43"/>
                </a:solidFill>
                <a:latin typeface="Montserrat SemiBold"/>
                <a:ea typeface="Montserrat SemiBold"/>
                <a:cs typeface="Montserrat SemiBold"/>
                <a:sym typeface="Montserrat SemiBold"/>
              </a:defRPr>
            </a:lvl1pPr>
            <a:lvl2pPr lvl="1" algn="l">
              <a:lnSpc>
                <a:spcPct val="115000"/>
              </a:lnSpc>
              <a:spcBef>
                <a:spcPts val="600"/>
              </a:spcBef>
              <a:spcAft>
                <a:spcPts val="0"/>
              </a:spcAft>
              <a:buClr>
                <a:srgbClr val="FEBD43"/>
              </a:buClr>
              <a:buSzPts val="1200"/>
              <a:buNone/>
              <a:defRPr>
                <a:solidFill>
                  <a:srgbClr val="FEBD43"/>
                </a:solidFill>
              </a:defRPr>
            </a:lvl2pPr>
            <a:lvl3pPr lvl="2" algn="l">
              <a:lnSpc>
                <a:spcPct val="115000"/>
              </a:lnSpc>
              <a:spcBef>
                <a:spcPts val="600"/>
              </a:spcBef>
              <a:spcAft>
                <a:spcPts val="0"/>
              </a:spcAft>
              <a:buClr>
                <a:srgbClr val="FEBD43"/>
              </a:buClr>
              <a:buSzPts val="1200"/>
              <a:buNone/>
              <a:defRPr>
                <a:solidFill>
                  <a:srgbClr val="FEBD43"/>
                </a:solidFill>
              </a:defRPr>
            </a:lvl3pPr>
            <a:lvl4pPr lvl="3" algn="l">
              <a:lnSpc>
                <a:spcPct val="115000"/>
              </a:lnSpc>
              <a:spcBef>
                <a:spcPts val="600"/>
              </a:spcBef>
              <a:spcAft>
                <a:spcPts val="0"/>
              </a:spcAft>
              <a:buClr>
                <a:srgbClr val="FEBD43"/>
              </a:buClr>
              <a:buSzPts val="1200"/>
              <a:buNone/>
              <a:defRPr>
                <a:solidFill>
                  <a:srgbClr val="FEBD43"/>
                </a:solidFill>
              </a:defRPr>
            </a:lvl4pPr>
            <a:lvl5pPr lvl="4" algn="l">
              <a:lnSpc>
                <a:spcPct val="115000"/>
              </a:lnSpc>
              <a:spcBef>
                <a:spcPts val="600"/>
              </a:spcBef>
              <a:spcAft>
                <a:spcPts val="0"/>
              </a:spcAft>
              <a:buClr>
                <a:srgbClr val="FEBD43"/>
              </a:buClr>
              <a:buSzPts val="1200"/>
              <a:buNone/>
              <a:defRPr>
                <a:solidFill>
                  <a:srgbClr val="FEBD43"/>
                </a:solidFill>
              </a:defRPr>
            </a:lvl5pPr>
            <a:lvl6pPr lvl="5" algn="l">
              <a:lnSpc>
                <a:spcPct val="115000"/>
              </a:lnSpc>
              <a:spcBef>
                <a:spcPts val="600"/>
              </a:spcBef>
              <a:spcAft>
                <a:spcPts val="0"/>
              </a:spcAft>
              <a:buClr>
                <a:srgbClr val="FEBD43"/>
              </a:buClr>
              <a:buSzPts val="1200"/>
              <a:buNone/>
              <a:defRPr>
                <a:solidFill>
                  <a:srgbClr val="FEBD43"/>
                </a:solidFill>
              </a:defRPr>
            </a:lvl6pPr>
            <a:lvl7pPr lvl="6" algn="l">
              <a:lnSpc>
                <a:spcPct val="115000"/>
              </a:lnSpc>
              <a:spcBef>
                <a:spcPts val="600"/>
              </a:spcBef>
              <a:spcAft>
                <a:spcPts val="0"/>
              </a:spcAft>
              <a:buClr>
                <a:srgbClr val="FEBD43"/>
              </a:buClr>
              <a:buSzPts val="1200"/>
              <a:buNone/>
              <a:defRPr>
                <a:solidFill>
                  <a:srgbClr val="FEBD43"/>
                </a:solidFill>
              </a:defRPr>
            </a:lvl7pPr>
            <a:lvl8pPr lvl="7" algn="l">
              <a:lnSpc>
                <a:spcPct val="115000"/>
              </a:lnSpc>
              <a:spcBef>
                <a:spcPts val="600"/>
              </a:spcBef>
              <a:spcAft>
                <a:spcPts val="0"/>
              </a:spcAft>
              <a:buClr>
                <a:srgbClr val="FEBD43"/>
              </a:buClr>
              <a:buSzPts val="1200"/>
              <a:buNone/>
              <a:defRPr>
                <a:solidFill>
                  <a:srgbClr val="FEBD43"/>
                </a:solidFill>
              </a:defRPr>
            </a:lvl8pPr>
            <a:lvl9pPr lvl="8" algn="l">
              <a:lnSpc>
                <a:spcPct val="115000"/>
              </a:lnSpc>
              <a:spcBef>
                <a:spcPts val="600"/>
              </a:spcBef>
              <a:spcAft>
                <a:spcPts val="600"/>
              </a:spcAft>
              <a:buClr>
                <a:srgbClr val="FEBD43"/>
              </a:buClr>
              <a:buSzPts val="1200"/>
              <a:buNone/>
              <a:defRPr>
                <a:solidFill>
                  <a:srgbClr val="FEBD43"/>
                </a:solidFill>
              </a:defRPr>
            </a:lvl9pPr>
          </a:lstStyle>
          <a:p/>
        </p:txBody>
      </p:sp>
      <p:sp>
        <p:nvSpPr>
          <p:cNvPr id="56" name="Google Shape;56;p24"/>
          <p:cNvSpPr txBox="1"/>
          <p:nvPr>
            <p:ph type="title"/>
          </p:nvPr>
        </p:nvSpPr>
        <p:spPr>
          <a:xfrm>
            <a:off x="628650" y="1011775"/>
            <a:ext cx="7714500" cy="504600"/>
          </a:xfrm>
          <a:prstGeom prst="rect">
            <a:avLst/>
          </a:prstGeom>
          <a:noFill/>
          <a:ln>
            <a:noFill/>
          </a:ln>
        </p:spPr>
        <p:txBody>
          <a:bodyPr anchorCtr="0" anchor="t" bIns="34275" lIns="68575" spcFirstLastPara="1" rIns="68575" wrap="square" tIns="34275">
            <a:spAutoFit/>
          </a:bodyPr>
          <a:lstStyle>
            <a:lvl1pPr lvl="0" marR="0" algn="l">
              <a:lnSpc>
                <a:spcPct val="100000"/>
              </a:lnSpc>
              <a:spcBef>
                <a:spcPts val="0"/>
              </a:spcBef>
              <a:spcAft>
                <a:spcPts val="0"/>
              </a:spcAft>
              <a:buSzPts val="3300"/>
              <a:buNone/>
              <a:defRPr sz="3300">
                <a:solidFill>
                  <a:schemeClr val="lt1"/>
                </a:solidFill>
              </a:defRPr>
            </a:lvl1pPr>
            <a:lvl2pPr lvl="1" algn="l">
              <a:lnSpc>
                <a:spcPct val="100000"/>
              </a:lnSpc>
              <a:spcBef>
                <a:spcPts val="0"/>
              </a:spcBef>
              <a:spcAft>
                <a:spcPts val="0"/>
              </a:spcAft>
              <a:buClr>
                <a:schemeClr val="lt1"/>
              </a:buClr>
              <a:buSzPts val="4400"/>
              <a:buNone/>
              <a:defRPr>
                <a:solidFill>
                  <a:schemeClr val="lt1"/>
                </a:solidFill>
              </a:defRPr>
            </a:lvl2pPr>
            <a:lvl3pPr lvl="2" algn="l">
              <a:lnSpc>
                <a:spcPct val="100000"/>
              </a:lnSpc>
              <a:spcBef>
                <a:spcPts val="0"/>
              </a:spcBef>
              <a:spcAft>
                <a:spcPts val="0"/>
              </a:spcAft>
              <a:buClr>
                <a:schemeClr val="lt1"/>
              </a:buClr>
              <a:buSzPts val="4400"/>
              <a:buNone/>
              <a:defRPr>
                <a:solidFill>
                  <a:schemeClr val="lt1"/>
                </a:solidFill>
              </a:defRPr>
            </a:lvl3pPr>
            <a:lvl4pPr lvl="3" algn="l">
              <a:lnSpc>
                <a:spcPct val="100000"/>
              </a:lnSpc>
              <a:spcBef>
                <a:spcPts val="0"/>
              </a:spcBef>
              <a:spcAft>
                <a:spcPts val="0"/>
              </a:spcAft>
              <a:buClr>
                <a:schemeClr val="lt1"/>
              </a:buClr>
              <a:buSzPts val="4400"/>
              <a:buNone/>
              <a:defRPr>
                <a:solidFill>
                  <a:schemeClr val="lt1"/>
                </a:solidFill>
              </a:defRPr>
            </a:lvl4pPr>
            <a:lvl5pPr lvl="4" algn="l">
              <a:lnSpc>
                <a:spcPct val="100000"/>
              </a:lnSpc>
              <a:spcBef>
                <a:spcPts val="0"/>
              </a:spcBef>
              <a:spcAft>
                <a:spcPts val="0"/>
              </a:spcAft>
              <a:buClr>
                <a:schemeClr val="lt1"/>
              </a:buClr>
              <a:buSzPts val="4400"/>
              <a:buNone/>
              <a:defRPr>
                <a:solidFill>
                  <a:schemeClr val="lt1"/>
                </a:solidFill>
              </a:defRPr>
            </a:lvl5pPr>
            <a:lvl6pPr lvl="5" algn="l">
              <a:lnSpc>
                <a:spcPct val="100000"/>
              </a:lnSpc>
              <a:spcBef>
                <a:spcPts val="0"/>
              </a:spcBef>
              <a:spcAft>
                <a:spcPts val="0"/>
              </a:spcAft>
              <a:buClr>
                <a:schemeClr val="lt1"/>
              </a:buClr>
              <a:buSzPts val="4400"/>
              <a:buNone/>
              <a:defRPr>
                <a:solidFill>
                  <a:schemeClr val="lt1"/>
                </a:solidFill>
              </a:defRPr>
            </a:lvl6pPr>
            <a:lvl7pPr lvl="6" algn="l">
              <a:lnSpc>
                <a:spcPct val="100000"/>
              </a:lnSpc>
              <a:spcBef>
                <a:spcPts val="0"/>
              </a:spcBef>
              <a:spcAft>
                <a:spcPts val="0"/>
              </a:spcAft>
              <a:buClr>
                <a:schemeClr val="lt1"/>
              </a:buClr>
              <a:buSzPts val="4400"/>
              <a:buNone/>
              <a:defRPr>
                <a:solidFill>
                  <a:schemeClr val="lt1"/>
                </a:solidFill>
              </a:defRPr>
            </a:lvl7pPr>
            <a:lvl8pPr lvl="7" algn="l">
              <a:lnSpc>
                <a:spcPct val="100000"/>
              </a:lnSpc>
              <a:spcBef>
                <a:spcPts val="0"/>
              </a:spcBef>
              <a:spcAft>
                <a:spcPts val="0"/>
              </a:spcAft>
              <a:buClr>
                <a:schemeClr val="lt1"/>
              </a:buClr>
              <a:buSzPts val="4400"/>
              <a:buNone/>
              <a:defRPr>
                <a:solidFill>
                  <a:schemeClr val="lt1"/>
                </a:solidFill>
              </a:defRPr>
            </a:lvl8pPr>
            <a:lvl9pPr lvl="8" algn="l">
              <a:lnSpc>
                <a:spcPct val="100000"/>
              </a:lnSpc>
              <a:spcBef>
                <a:spcPts val="0"/>
              </a:spcBef>
              <a:spcAft>
                <a:spcPts val="0"/>
              </a:spcAft>
              <a:buClr>
                <a:schemeClr val="lt1"/>
              </a:buClr>
              <a:buSzPts val="4400"/>
              <a:buNone/>
              <a:defRPr>
                <a:solidFill>
                  <a:schemeClr val="lt1"/>
                </a:solidFill>
              </a:defRPr>
            </a:lvl9pPr>
          </a:lstStyle>
          <a:p/>
        </p:txBody>
      </p:sp>
      <p:sp>
        <p:nvSpPr>
          <p:cNvPr id="57" name="Google Shape;57;p24"/>
          <p:cNvSpPr txBox="1"/>
          <p:nvPr>
            <p:ph idx="2" type="body"/>
          </p:nvPr>
        </p:nvSpPr>
        <p:spPr>
          <a:xfrm>
            <a:off x="633446" y="1608750"/>
            <a:ext cx="7714500" cy="963000"/>
          </a:xfrm>
          <a:prstGeom prst="rect">
            <a:avLst/>
          </a:prstGeom>
          <a:noFill/>
          <a:ln>
            <a:noFill/>
          </a:ln>
        </p:spPr>
        <p:txBody>
          <a:bodyPr anchorCtr="0" anchor="t" bIns="34275" lIns="68575" spcFirstLastPara="1" rIns="68575" wrap="square" tIns="34275">
            <a:noAutofit/>
          </a:bodyPr>
          <a:lstStyle>
            <a:lvl1pPr indent="-317500" lvl="0" marL="457200" algn="l">
              <a:lnSpc>
                <a:spcPct val="115000"/>
              </a:lnSpc>
              <a:spcBef>
                <a:spcPts val="600"/>
              </a:spcBef>
              <a:spcAft>
                <a:spcPts val="0"/>
              </a:spcAft>
              <a:buClr>
                <a:schemeClr val="lt1"/>
              </a:buClr>
              <a:buSzPts val="1400"/>
              <a:buChar char="•"/>
              <a:defRPr>
                <a:solidFill>
                  <a:schemeClr val="lt1"/>
                </a:solidFill>
              </a:defRPr>
            </a:lvl1pPr>
            <a:lvl2pPr indent="-304800" lvl="1" marL="914400" algn="l">
              <a:lnSpc>
                <a:spcPct val="115000"/>
              </a:lnSpc>
              <a:spcBef>
                <a:spcPts val="600"/>
              </a:spcBef>
              <a:spcAft>
                <a:spcPts val="0"/>
              </a:spcAft>
              <a:buClr>
                <a:schemeClr val="lt1"/>
              </a:buClr>
              <a:buSzPts val="1200"/>
              <a:buChar char="•"/>
              <a:defRPr>
                <a:solidFill>
                  <a:schemeClr val="lt1"/>
                </a:solidFill>
              </a:defRPr>
            </a:lvl2pPr>
            <a:lvl3pPr indent="-304800" lvl="2" marL="1371600" algn="l">
              <a:lnSpc>
                <a:spcPct val="115000"/>
              </a:lnSpc>
              <a:spcBef>
                <a:spcPts val="600"/>
              </a:spcBef>
              <a:spcAft>
                <a:spcPts val="0"/>
              </a:spcAft>
              <a:buClr>
                <a:schemeClr val="lt1"/>
              </a:buClr>
              <a:buSzPts val="1200"/>
              <a:buChar char="•"/>
              <a:defRPr>
                <a:solidFill>
                  <a:schemeClr val="lt1"/>
                </a:solidFill>
              </a:defRPr>
            </a:lvl3pPr>
            <a:lvl4pPr indent="-304800" lvl="3" marL="1828800" algn="l">
              <a:lnSpc>
                <a:spcPct val="115000"/>
              </a:lnSpc>
              <a:spcBef>
                <a:spcPts val="600"/>
              </a:spcBef>
              <a:spcAft>
                <a:spcPts val="0"/>
              </a:spcAft>
              <a:buClr>
                <a:schemeClr val="lt1"/>
              </a:buClr>
              <a:buSzPts val="1200"/>
              <a:buChar char="•"/>
              <a:defRPr>
                <a:solidFill>
                  <a:schemeClr val="lt1"/>
                </a:solidFill>
              </a:defRPr>
            </a:lvl4pPr>
            <a:lvl5pPr indent="-304800" lvl="4" marL="2286000" algn="l">
              <a:lnSpc>
                <a:spcPct val="115000"/>
              </a:lnSpc>
              <a:spcBef>
                <a:spcPts val="600"/>
              </a:spcBef>
              <a:spcAft>
                <a:spcPts val="0"/>
              </a:spcAft>
              <a:buClr>
                <a:schemeClr val="lt1"/>
              </a:buClr>
              <a:buSzPts val="1200"/>
              <a:buChar char="•"/>
              <a:defRPr>
                <a:solidFill>
                  <a:schemeClr val="lt1"/>
                </a:solidFill>
              </a:defRPr>
            </a:lvl5pPr>
            <a:lvl6pPr indent="-304800" lvl="5" marL="2743200" algn="l">
              <a:lnSpc>
                <a:spcPct val="115000"/>
              </a:lnSpc>
              <a:spcBef>
                <a:spcPts val="600"/>
              </a:spcBef>
              <a:spcAft>
                <a:spcPts val="0"/>
              </a:spcAft>
              <a:buClr>
                <a:schemeClr val="lt1"/>
              </a:buClr>
              <a:buSzPts val="1200"/>
              <a:buChar char="•"/>
              <a:defRPr>
                <a:solidFill>
                  <a:schemeClr val="lt1"/>
                </a:solidFill>
              </a:defRPr>
            </a:lvl6pPr>
            <a:lvl7pPr indent="-304800" lvl="6" marL="3200400" algn="l">
              <a:lnSpc>
                <a:spcPct val="115000"/>
              </a:lnSpc>
              <a:spcBef>
                <a:spcPts val="600"/>
              </a:spcBef>
              <a:spcAft>
                <a:spcPts val="0"/>
              </a:spcAft>
              <a:buClr>
                <a:schemeClr val="lt1"/>
              </a:buClr>
              <a:buSzPts val="1200"/>
              <a:buChar char="•"/>
              <a:defRPr>
                <a:solidFill>
                  <a:schemeClr val="lt1"/>
                </a:solidFill>
              </a:defRPr>
            </a:lvl7pPr>
            <a:lvl8pPr indent="-304800" lvl="7" marL="3657600" algn="l">
              <a:lnSpc>
                <a:spcPct val="115000"/>
              </a:lnSpc>
              <a:spcBef>
                <a:spcPts val="600"/>
              </a:spcBef>
              <a:spcAft>
                <a:spcPts val="0"/>
              </a:spcAft>
              <a:buClr>
                <a:schemeClr val="lt1"/>
              </a:buClr>
              <a:buSzPts val="1200"/>
              <a:buChar char="•"/>
              <a:defRPr>
                <a:solidFill>
                  <a:schemeClr val="lt1"/>
                </a:solidFill>
              </a:defRPr>
            </a:lvl8pPr>
            <a:lvl9pPr indent="-304800" lvl="8" marL="4114800" algn="l">
              <a:lnSpc>
                <a:spcPct val="115000"/>
              </a:lnSpc>
              <a:spcBef>
                <a:spcPts val="600"/>
              </a:spcBef>
              <a:spcAft>
                <a:spcPts val="600"/>
              </a:spcAft>
              <a:buClr>
                <a:schemeClr val="lt1"/>
              </a:buClr>
              <a:buSzPts val="1200"/>
              <a:buChar char="•"/>
              <a:defRPr>
                <a:solidFill>
                  <a:schemeClr val="lt1"/>
                </a:solidFill>
              </a:defRPr>
            </a:lvl9pPr>
          </a:lstStyle>
          <a:p/>
        </p:txBody>
      </p:sp>
      <p:pic>
        <p:nvPicPr>
          <p:cNvPr id="58" name="Google Shape;58;p24"/>
          <p:cNvPicPr preferRelativeResize="0"/>
          <p:nvPr/>
        </p:nvPicPr>
        <p:blipFill rotWithShape="1">
          <a:blip r:embed="rId2">
            <a:alphaModFix/>
          </a:blip>
          <a:srcRect b="0" l="0" r="0" t="0"/>
          <a:stretch/>
        </p:blipFill>
        <p:spPr>
          <a:xfrm>
            <a:off x="114300" y="4796645"/>
            <a:ext cx="400051" cy="27924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2.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628650" y="273850"/>
            <a:ext cx="85155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Montserrat"/>
              <a:buNone/>
              <a:defRPr b="1" i="0" sz="33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4400"/>
              <a:buFont typeface="Montserrat"/>
              <a:buNone/>
              <a:defRPr b="1" i="0" sz="44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4400"/>
              <a:buFont typeface="Montserrat"/>
              <a:buNone/>
              <a:defRPr b="1" i="0" sz="44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4400"/>
              <a:buFont typeface="Montserrat"/>
              <a:buNone/>
              <a:defRPr b="1" i="0" sz="44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4400"/>
              <a:buFont typeface="Montserrat"/>
              <a:buNone/>
              <a:defRPr b="1" i="0" sz="44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4400"/>
              <a:buFont typeface="Montserrat"/>
              <a:buNone/>
              <a:defRPr b="1" i="0" sz="44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4400"/>
              <a:buFont typeface="Montserrat"/>
              <a:buNone/>
              <a:defRPr b="1" i="0" sz="44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4400"/>
              <a:buFont typeface="Montserrat"/>
              <a:buNone/>
              <a:defRPr b="1" i="0" sz="44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4400"/>
              <a:buFont typeface="Montserrat"/>
              <a:buNone/>
              <a:defRPr b="1" i="0" sz="4400" u="none" cap="none" strike="noStrike">
                <a:solidFill>
                  <a:srgbClr val="000000"/>
                </a:solidFill>
                <a:latin typeface="Montserrat"/>
                <a:ea typeface="Montserrat"/>
                <a:cs typeface="Montserrat"/>
                <a:sym typeface="Montserrat"/>
              </a:defRPr>
            </a:lvl9pPr>
          </a:lstStyle>
          <a:p/>
        </p:txBody>
      </p:sp>
      <p:sp>
        <p:nvSpPr>
          <p:cNvPr id="7" name="Google Shape;7;p1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15000"/>
              </a:lnSpc>
              <a:spcBef>
                <a:spcPts val="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1pPr>
            <a:lvl2pPr indent="-304800" lvl="1" marL="914400" marR="0" rtl="0" algn="l">
              <a:lnSpc>
                <a:spcPct val="115000"/>
              </a:lnSpc>
              <a:spcBef>
                <a:spcPts val="60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2pPr>
            <a:lvl3pPr indent="-304800" lvl="2" marL="1371600" marR="0" rtl="0" algn="l">
              <a:lnSpc>
                <a:spcPct val="115000"/>
              </a:lnSpc>
              <a:spcBef>
                <a:spcPts val="60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3pPr>
            <a:lvl4pPr indent="-304800" lvl="3" marL="1828800" marR="0" rtl="0" algn="l">
              <a:lnSpc>
                <a:spcPct val="115000"/>
              </a:lnSpc>
              <a:spcBef>
                <a:spcPts val="60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4pPr>
            <a:lvl5pPr indent="-304800" lvl="4" marL="2286000" marR="0" rtl="0" algn="l">
              <a:lnSpc>
                <a:spcPct val="115000"/>
              </a:lnSpc>
              <a:spcBef>
                <a:spcPts val="60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5pPr>
            <a:lvl6pPr indent="-304800" lvl="5" marL="2743200" marR="0" rtl="0" algn="l">
              <a:lnSpc>
                <a:spcPct val="115000"/>
              </a:lnSpc>
              <a:spcBef>
                <a:spcPts val="60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6pPr>
            <a:lvl7pPr indent="-304800" lvl="6" marL="3200400" marR="0" rtl="0" algn="l">
              <a:lnSpc>
                <a:spcPct val="115000"/>
              </a:lnSpc>
              <a:spcBef>
                <a:spcPts val="60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7pPr>
            <a:lvl8pPr indent="-304800" lvl="7" marL="3657600" marR="0" rtl="0" algn="l">
              <a:lnSpc>
                <a:spcPct val="115000"/>
              </a:lnSpc>
              <a:spcBef>
                <a:spcPts val="60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8pPr>
            <a:lvl9pPr indent="-304800" lvl="8" marL="4114800" marR="0" rtl="0" algn="l">
              <a:lnSpc>
                <a:spcPct val="115000"/>
              </a:lnSpc>
              <a:spcBef>
                <a:spcPts val="600"/>
              </a:spcBef>
              <a:spcAft>
                <a:spcPts val="60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9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jp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apiabroad.com/student-visas/" TargetMode="External"/><Relationship Id="rId4" Type="http://schemas.openxmlformats.org/officeDocument/2006/relationships/image" Target="../media/image26.jpg"/><Relationship Id="rId5"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3.jp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4.jp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mailto:support-visa@apiexperience.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jp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exteriores.gob.es/Consulados/boston/en/Consulado/Paginas/Demarcaci%c3%b3n.aspx" TargetMode="External"/><Relationship Id="rId4" Type="http://schemas.openxmlformats.org/officeDocument/2006/relationships/image" Target="../media/image21.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apiabroad.com/student-visas/student-visa-spain/" TargetMode="Externa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
          <p:cNvSpPr txBox="1"/>
          <p:nvPr>
            <p:ph type="title"/>
          </p:nvPr>
        </p:nvSpPr>
        <p:spPr>
          <a:xfrm>
            <a:off x="4964000" y="2915300"/>
            <a:ext cx="3771900" cy="10842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3300"/>
              <a:buNone/>
            </a:pPr>
            <a:r>
              <a:rPr lang="en">
                <a:latin typeface="Montserrat ExtraBold"/>
                <a:ea typeface="Montserrat ExtraBold"/>
                <a:cs typeface="Montserrat ExtraBold"/>
                <a:sym typeface="Montserrat ExtraBold"/>
              </a:rPr>
              <a:t>SPANISH VISAS</a:t>
            </a:r>
            <a:endParaRPr>
              <a:latin typeface="Montserrat ExtraBold"/>
              <a:ea typeface="Montserrat ExtraBold"/>
              <a:cs typeface="Montserrat ExtraBold"/>
              <a:sym typeface="Montserrat ExtraBold"/>
            </a:endParaRPr>
          </a:p>
        </p:txBody>
      </p:sp>
      <p:pic>
        <p:nvPicPr>
          <p:cNvPr id="395" name="Google Shape;395;p1"/>
          <p:cNvPicPr preferRelativeResize="0"/>
          <p:nvPr/>
        </p:nvPicPr>
        <p:blipFill rotWithShape="1">
          <a:blip r:embed="rId3">
            <a:alphaModFix/>
          </a:blip>
          <a:srcRect b="0" l="0" r="0" t="0"/>
          <a:stretch/>
        </p:blipFill>
        <p:spPr>
          <a:xfrm>
            <a:off x="804425" y="646188"/>
            <a:ext cx="3225274" cy="3851126"/>
          </a:xfrm>
          <a:prstGeom prst="rect">
            <a:avLst/>
          </a:prstGeom>
          <a:noFill/>
          <a:ln>
            <a:noFill/>
          </a:ln>
        </p:spPr>
      </p:pic>
      <p:sp>
        <p:nvSpPr>
          <p:cNvPr id="396" name="Google Shape;396;p1"/>
          <p:cNvSpPr/>
          <p:nvPr/>
        </p:nvSpPr>
        <p:spPr>
          <a:xfrm>
            <a:off x="1297100" y="4341250"/>
            <a:ext cx="2601900" cy="307500"/>
          </a:xfrm>
          <a:prstGeom prst="rect">
            <a:avLst/>
          </a:prstGeom>
          <a:solidFill>
            <a:srgbClr val="FEBD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7" name="Google Shape;397;p1"/>
          <p:cNvPicPr preferRelativeResize="0"/>
          <p:nvPr/>
        </p:nvPicPr>
        <p:blipFill rotWithShape="1">
          <a:blip r:embed="rId4">
            <a:alphaModFix/>
          </a:blip>
          <a:srcRect b="0" l="0" r="0" t="0"/>
          <a:stretch/>
        </p:blipFill>
        <p:spPr>
          <a:xfrm>
            <a:off x="1048000" y="4269450"/>
            <a:ext cx="454925" cy="454925"/>
          </a:xfrm>
          <a:prstGeom prst="rect">
            <a:avLst/>
          </a:prstGeom>
          <a:noFill/>
          <a:ln>
            <a:noFill/>
          </a:ln>
        </p:spPr>
      </p:pic>
      <p:sp>
        <p:nvSpPr>
          <p:cNvPr id="398" name="Google Shape;398;p1"/>
          <p:cNvSpPr txBox="1"/>
          <p:nvPr/>
        </p:nvSpPr>
        <p:spPr>
          <a:xfrm>
            <a:off x="1502925" y="4327559"/>
            <a:ext cx="2231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Experience the World with API</a:t>
            </a:r>
            <a:endParaRPr b="0" i="0" sz="10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19" name="Shape 519"/>
        <p:cNvGrpSpPr/>
        <p:nvPr/>
      </p:nvGrpSpPr>
      <p:grpSpPr>
        <a:xfrm>
          <a:off x="0" y="0"/>
          <a:ext cx="0" cy="0"/>
          <a:chOff x="0" y="0"/>
          <a:chExt cx="0" cy="0"/>
        </a:xfrm>
      </p:grpSpPr>
      <p:sp>
        <p:nvSpPr>
          <p:cNvPr id="520" name="Google Shape;520;p9"/>
          <p:cNvSpPr txBox="1"/>
          <p:nvPr>
            <p:ph idx="4" type="body"/>
          </p:nvPr>
        </p:nvSpPr>
        <p:spPr>
          <a:xfrm>
            <a:off x="4816825" y="577200"/>
            <a:ext cx="4047900" cy="39864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600"/>
              </a:spcBef>
              <a:spcAft>
                <a:spcPts val="0"/>
              </a:spcAft>
              <a:buClr>
                <a:srgbClr val="000000"/>
              </a:buClr>
              <a:buSzPts val="2100"/>
              <a:buNone/>
            </a:pPr>
            <a:r>
              <a:rPr b="0" i="1" lang="en" sz="1300">
                <a:latin typeface="Montserrat ExtraBold"/>
                <a:ea typeface="Montserrat ExtraBold"/>
                <a:cs typeface="Montserrat ExtraBold"/>
                <a:sym typeface="Montserrat ExtraBold"/>
              </a:rPr>
              <a:t>What documents does API provide?</a:t>
            </a:r>
            <a:endParaRPr b="0" sz="1300"/>
          </a:p>
          <a:p>
            <a:pPr indent="-311150" lvl="0" marL="457200" rtl="0" algn="l">
              <a:lnSpc>
                <a:spcPct val="115000"/>
              </a:lnSpc>
              <a:spcBef>
                <a:spcPts val="1000"/>
              </a:spcBef>
              <a:spcAft>
                <a:spcPts val="0"/>
              </a:spcAft>
              <a:buSzPts val="1300"/>
              <a:buChar char="-"/>
            </a:pPr>
            <a:r>
              <a:rPr b="0" lang="en" sz="1300">
                <a:highlight>
                  <a:srgbClr val="FFF2CC"/>
                </a:highlight>
              </a:rPr>
              <a:t>API Acceptance Letter</a:t>
            </a:r>
            <a:endParaRPr b="0" sz="1300">
              <a:highlight>
                <a:srgbClr val="FFF2CC"/>
              </a:highlight>
            </a:endParaRPr>
          </a:p>
          <a:p>
            <a:pPr indent="-311150" lvl="0" marL="457200" rtl="0" algn="l">
              <a:lnSpc>
                <a:spcPct val="115000"/>
              </a:lnSpc>
              <a:spcBef>
                <a:spcPts val="0"/>
              </a:spcBef>
              <a:spcAft>
                <a:spcPts val="0"/>
              </a:spcAft>
              <a:buSzPts val="1300"/>
              <a:buChar char="-"/>
            </a:pPr>
            <a:r>
              <a:rPr b="0" lang="en" sz="1300">
                <a:highlight>
                  <a:srgbClr val="FFF2CC"/>
                </a:highlight>
              </a:rPr>
              <a:t>Host Institution Enrollment/Acceptance Letter</a:t>
            </a:r>
            <a:endParaRPr b="0" sz="1300">
              <a:highlight>
                <a:srgbClr val="FFF2CC"/>
              </a:highlight>
            </a:endParaRPr>
          </a:p>
          <a:p>
            <a:pPr indent="-311150" lvl="0" marL="457200" rtl="0" algn="l">
              <a:lnSpc>
                <a:spcPct val="115000"/>
              </a:lnSpc>
              <a:spcBef>
                <a:spcPts val="0"/>
              </a:spcBef>
              <a:spcAft>
                <a:spcPts val="0"/>
              </a:spcAft>
              <a:buSzPts val="1300"/>
              <a:buChar char="-"/>
            </a:pPr>
            <a:r>
              <a:rPr b="0" lang="en" sz="1300">
                <a:highlight>
                  <a:srgbClr val="FFF2CC"/>
                </a:highlight>
              </a:rPr>
              <a:t>CISI Insurance Letter (Spanish)</a:t>
            </a:r>
            <a:endParaRPr b="0" sz="1300">
              <a:highlight>
                <a:srgbClr val="FFF2CC"/>
              </a:highlight>
            </a:endParaRPr>
          </a:p>
          <a:p>
            <a:pPr indent="-311150" lvl="0" marL="457200" rtl="0" algn="l">
              <a:lnSpc>
                <a:spcPct val="115000"/>
              </a:lnSpc>
              <a:spcBef>
                <a:spcPts val="0"/>
              </a:spcBef>
              <a:spcAft>
                <a:spcPts val="0"/>
              </a:spcAft>
              <a:buSzPts val="1300"/>
              <a:buChar char="-"/>
            </a:pPr>
            <a:r>
              <a:rPr b="0" lang="en" sz="1300">
                <a:highlight>
                  <a:srgbClr val="FFF2CC"/>
                </a:highlight>
              </a:rPr>
              <a:t>API Visa Letter/ Proof of Enrollment (Spanish)</a:t>
            </a:r>
            <a:endParaRPr b="0" sz="1300">
              <a:highlight>
                <a:srgbClr val="FFF2CC"/>
              </a:highlight>
            </a:endParaRPr>
          </a:p>
          <a:p>
            <a:pPr indent="-311150" lvl="0" marL="457200" rtl="0" algn="l">
              <a:lnSpc>
                <a:spcPct val="115000"/>
              </a:lnSpc>
              <a:spcBef>
                <a:spcPts val="0"/>
              </a:spcBef>
              <a:spcAft>
                <a:spcPts val="0"/>
              </a:spcAft>
              <a:buSzPts val="1300"/>
              <a:buChar char="-"/>
            </a:pPr>
            <a:r>
              <a:rPr b="0" lang="en" sz="1300">
                <a:highlight>
                  <a:srgbClr val="FFF2CC"/>
                </a:highlight>
              </a:rPr>
              <a:t>Housing Letter (Chicago ONLY)</a:t>
            </a:r>
            <a:endParaRPr b="0" sz="1300">
              <a:highlight>
                <a:schemeClr val="lt1"/>
              </a:highlight>
            </a:endParaRPr>
          </a:p>
          <a:p>
            <a:pPr indent="0" lvl="0" marL="0" rtl="0" algn="l">
              <a:lnSpc>
                <a:spcPct val="115000"/>
              </a:lnSpc>
              <a:spcBef>
                <a:spcPts val="1000"/>
              </a:spcBef>
              <a:spcAft>
                <a:spcPts val="0"/>
              </a:spcAft>
              <a:buSzPts val="2100"/>
              <a:buNone/>
            </a:pPr>
            <a:r>
              <a:rPr b="0" lang="en" sz="1100">
                <a:highlight>
                  <a:schemeClr val="lt1"/>
                </a:highlight>
                <a:latin typeface="Montserrat ExtraBold"/>
                <a:ea typeface="Montserrat ExtraBold"/>
                <a:cs typeface="Montserrat ExtraBold"/>
                <a:sym typeface="Montserrat ExtraBold"/>
              </a:rPr>
              <a:t>**API will mail all documents highlighted in yellow.  Please fill in your Visa Appointment Information in APIConnect so we can have your visa packet mailed to you in time.</a:t>
            </a:r>
            <a:endParaRPr b="0" sz="1100">
              <a:highlight>
                <a:schemeClr val="lt1"/>
              </a:highlight>
              <a:latin typeface="Montserrat ExtraBold"/>
              <a:ea typeface="Montserrat ExtraBold"/>
              <a:cs typeface="Montserrat ExtraBold"/>
              <a:sym typeface="Montserrat ExtraBold"/>
            </a:endParaRPr>
          </a:p>
          <a:p>
            <a:pPr indent="0" lvl="0" marL="0" rtl="0" algn="l">
              <a:lnSpc>
                <a:spcPct val="115000"/>
              </a:lnSpc>
              <a:spcBef>
                <a:spcPts val="1000"/>
              </a:spcBef>
              <a:spcAft>
                <a:spcPts val="0"/>
              </a:spcAft>
              <a:buSzPts val="2100"/>
              <a:buNone/>
            </a:pPr>
            <a:r>
              <a:rPr b="0" lang="en" sz="1100">
                <a:highlight>
                  <a:schemeClr val="lt1"/>
                </a:highlight>
                <a:latin typeface="Montserrat ExtraBold"/>
                <a:ea typeface="Montserrat ExtraBold"/>
                <a:cs typeface="Montserrat ExtraBold"/>
                <a:sym typeface="Montserrat ExtraBold"/>
              </a:rPr>
              <a:t>**If you need a visa packet expedited this can be arranged for a fee of $35 for 2 day shipping and $50 for 1 day shipping</a:t>
            </a:r>
            <a:endParaRPr b="0" sz="1100">
              <a:highlight>
                <a:schemeClr val="lt1"/>
              </a:highlight>
              <a:latin typeface="Montserrat ExtraBold"/>
              <a:ea typeface="Montserrat ExtraBold"/>
              <a:cs typeface="Montserrat ExtraBold"/>
              <a:sym typeface="Montserrat ExtraBold"/>
            </a:endParaRPr>
          </a:p>
          <a:p>
            <a:pPr indent="0" lvl="0" marL="0" rtl="0" algn="l">
              <a:lnSpc>
                <a:spcPct val="115000"/>
              </a:lnSpc>
              <a:spcBef>
                <a:spcPts val="1000"/>
              </a:spcBef>
              <a:spcAft>
                <a:spcPts val="1000"/>
              </a:spcAft>
              <a:buSzPts val="2100"/>
              <a:buNone/>
            </a:pPr>
            <a:r>
              <a:t/>
            </a:r>
            <a:endParaRPr b="0" sz="1300">
              <a:latin typeface="Montserrat ExtraBold"/>
              <a:ea typeface="Montserrat ExtraBold"/>
              <a:cs typeface="Montserrat ExtraBold"/>
              <a:sym typeface="Montserrat ExtraBold"/>
            </a:endParaRPr>
          </a:p>
        </p:txBody>
      </p:sp>
      <p:sp>
        <p:nvSpPr>
          <p:cNvPr id="521" name="Google Shape;521;p9"/>
          <p:cNvSpPr txBox="1"/>
          <p:nvPr/>
        </p:nvSpPr>
        <p:spPr>
          <a:xfrm>
            <a:off x="4816815" y="2"/>
            <a:ext cx="36309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rgbClr val="1E264C"/>
                </a:solidFill>
                <a:latin typeface="Montserrat ExtraBold"/>
                <a:ea typeface="Montserrat ExtraBold"/>
                <a:cs typeface="Montserrat ExtraBold"/>
                <a:sym typeface="Montserrat ExtraBold"/>
              </a:rPr>
              <a:t>VISA</a:t>
            </a:r>
            <a:endParaRPr b="0" i="0" sz="1100" u="none" cap="none" strike="noStrike">
              <a:solidFill>
                <a:srgbClr val="000000"/>
              </a:solidFill>
              <a:latin typeface="Montserrat ExtraBold"/>
              <a:ea typeface="Montserrat ExtraBold"/>
              <a:cs typeface="Montserrat ExtraBold"/>
              <a:sym typeface="Montserrat ExtraBold"/>
            </a:endParaRPr>
          </a:p>
        </p:txBody>
      </p:sp>
      <p:pic>
        <p:nvPicPr>
          <p:cNvPr id="522" name="Google Shape;522;p9"/>
          <p:cNvPicPr preferRelativeResize="0"/>
          <p:nvPr/>
        </p:nvPicPr>
        <p:blipFill rotWithShape="1">
          <a:blip r:embed="rId3">
            <a:alphaModFix/>
          </a:blip>
          <a:srcRect b="0" l="0" r="0" t="0"/>
          <a:stretch/>
        </p:blipFill>
        <p:spPr>
          <a:xfrm>
            <a:off x="62600" y="1129800"/>
            <a:ext cx="4512026" cy="2883907"/>
          </a:xfrm>
          <a:prstGeom prst="rect">
            <a:avLst/>
          </a:prstGeom>
          <a:noFill/>
          <a:ln>
            <a:noFill/>
          </a:ln>
        </p:spPr>
      </p:pic>
      <p:grpSp>
        <p:nvGrpSpPr>
          <p:cNvPr id="523" name="Google Shape;523;p9"/>
          <p:cNvGrpSpPr/>
          <p:nvPr/>
        </p:nvGrpSpPr>
        <p:grpSpPr>
          <a:xfrm>
            <a:off x="726915" y="3806500"/>
            <a:ext cx="2693537" cy="515175"/>
            <a:chOff x="5666226" y="4464775"/>
            <a:chExt cx="2693537" cy="515175"/>
          </a:xfrm>
        </p:grpSpPr>
        <p:sp>
          <p:nvSpPr>
            <p:cNvPr id="524" name="Google Shape;524;p9"/>
            <p:cNvSpPr/>
            <p:nvPr/>
          </p:nvSpPr>
          <p:spPr>
            <a:xfrm>
              <a:off x="5763863" y="4544163"/>
              <a:ext cx="2595900" cy="356400"/>
            </a:xfrm>
            <a:prstGeom prst="rect">
              <a:avLst/>
            </a:prstGeom>
            <a:solidFill>
              <a:srgbClr val="FEBD43"/>
            </a:solidFill>
            <a:ln cap="flat" cmpd="sng" w="9525">
              <a:solidFill>
                <a:srgbClr val="FEBD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5" name="Google Shape;525;p9"/>
            <p:cNvPicPr preferRelativeResize="0"/>
            <p:nvPr/>
          </p:nvPicPr>
          <p:blipFill rotWithShape="1">
            <a:blip r:embed="rId4">
              <a:alphaModFix/>
            </a:blip>
            <a:srcRect b="0" l="0" r="0" t="0"/>
            <a:stretch/>
          </p:blipFill>
          <p:spPr>
            <a:xfrm>
              <a:off x="5666226" y="4464775"/>
              <a:ext cx="515200" cy="515175"/>
            </a:xfrm>
            <a:prstGeom prst="rect">
              <a:avLst/>
            </a:prstGeom>
            <a:noFill/>
            <a:ln>
              <a:noFill/>
            </a:ln>
          </p:spPr>
        </p:pic>
        <p:sp>
          <p:nvSpPr>
            <p:cNvPr id="526" name="Google Shape;526;p9"/>
            <p:cNvSpPr txBox="1"/>
            <p:nvPr/>
          </p:nvSpPr>
          <p:spPr>
            <a:xfrm>
              <a:off x="6181425" y="4553025"/>
              <a:ext cx="2178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Experience Madrid with API</a:t>
              </a:r>
              <a:endParaRPr b="0" i="0" sz="10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0" name="Shape 530"/>
        <p:cNvGrpSpPr/>
        <p:nvPr/>
      </p:nvGrpSpPr>
      <p:grpSpPr>
        <a:xfrm>
          <a:off x="0" y="0"/>
          <a:ext cx="0" cy="0"/>
          <a:chOff x="0" y="0"/>
          <a:chExt cx="0" cy="0"/>
        </a:xfrm>
      </p:grpSpPr>
      <p:sp>
        <p:nvSpPr>
          <p:cNvPr id="531" name="Google Shape;531;p10"/>
          <p:cNvSpPr txBox="1"/>
          <p:nvPr>
            <p:ph idx="4" type="body"/>
          </p:nvPr>
        </p:nvSpPr>
        <p:spPr>
          <a:xfrm>
            <a:off x="4816825" y="577200"/>
            <a:ext cx="3739200" cy="6099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600"/>
              </a:spcBef>
              <a:spcAft>
                <a:spcPts val="0"/>
              </a:spcAft>
              <a:buSzPts val="2100"/>
              <a:buNone/>
            </a:pPr>
            <a:r>
              <a:t/>
            </a:r>
            <a:endParaRPr b="0" sz="1200">
              <a:highlight>
                <a:schemeClr val="lt1"/>
              </a:highlight>
              <a:latin typeface="Montserrat ExtraBold"/>
              <a:ea typeface="Montserrat ExtraBold"/>
              <a:cs typeface="Montserrat ExtraBold"/>
              <a:sym typeface="Montserrat ExtraBold"/>
            </a:endParaRPr>
          </a:p>
          <a:p>
            <a:pPr indent="0" lvl="0" marL="0" rtl="0" algn="l">
              <a:lnSpc>
                <a:spcPct val="115000"/>
              </a:lnSpc>
              <a:spcBef>
                <a:spcPts val="1000"/>
              </a:spcBef>
              <a:spcAft>
                <a:spcPts val="1000"/>
              </a:spcAft>
              <a:buSzPts val="2100"/>
              <a:buNone/>
            </a:pPr>
            <a:r>
              <a:t/>
            </a:r>
            <a:endParaRPr b="0" sz="1300">
              <a:latin typeface="Montserrat ExtraBold"/>
              <a:ea typeface="Montserrat ExtraBold"/>
              <a:cs typeface="Montserrat ExtraBold"/>
              <a:sym typeface="Montserrat ExtraBold"/>
            </a:endParaRPr>
          </a:p>
        </p:txBody>
      </p:sp>
      <p:sp>
        <p:nvSpPr>
          <p:cNvPr id="532" name="Google Shape;532;p10"/>
          <p:cNvSpPr txBox="1"/>
          <p:nvPr/>
        </p:nvSpPr>
        <p:spPr>
          <a:xfrm>
            <a:off x="4816815" y="2"/>
            <a:ext cx="3630900" cy="1085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rgbClr val="1E264C"/>
                </a:solidFill>
                <a:latin typeface="Montserrat ExtraBold"/>
                <a:ea typeface="Montserrat ExtraBold"/>
                <a:cs typeface="Montserrat ExtraBold"/>
                <a:sym typeface="Montserrat ExtraBold"/>
              </a:rPr>
              <a:t>Group Visa Service</a:t>
            </a:r>
            <a:endParaRPr b="0" i="0" sz="1100" u="none" cap="none" strike="noStrike">
              <a:solidFill>
                <a:srgbClr val="000000"/>
              </a:solidFill>
              <a:latin typeface="Montserrat ExtraBold"/>
              <a:ea typeface="Montserrat ExtraBold"/>
              <a:cs typeface="Montserrat ExtraBold"/>
              <a:sym typeface="Montserrat ExtraBold"/>
            </a:endParaRPr>
          </a:p>
        </p:txBody>
      </p:sp>
      <p:sp>
        <p:nvSpPr>
          <p:cNvPr id="533" name="Google Shape;533;p10"/>
          <p:cNvSpPr txBox="1"/>
          <p:nvPr/>
        </p:nvSpPr>
        <p:spPr>
          <a:xfrm>
            <a:off x="4470325" y="1085100"/>
            <a:ext cx="44598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Montserrat"/>
                <a:ea typeface="Montserrat"/>
                <a:cs typeface="Montserrat"/>
                <a:sym typeface="Montserrat"/>
              </a:rPr>
              <a:t>Who qualifies?</a:t>
            </a:r>
            <a:endParaRPr b="1" i="1" sz="1300" u="none" cap="none" strike="noStrike">
              <a:solidFill>
                <a:srgbClr val="000000"/>
              </a:solidFill>
              <a:latin typeface="Montserrat"/>
              <a:ea typeface="Montserrat"/>
              <a:cs typeface="Montserrat"/>
              <a:sym typeface="Montserrat"/>
            </a:endParaRPr>
          </a:p>
          <a:p>
            <a:pPr indent="-311150" lvl="0" marL="457200" marR="0" rtl="0" algn="l">
              <a:lnSpc>
                <a:spcPct val="100000"/>
              </a:lnSpc>
              <a:spcBef>
                <a:spcPts val="0"/>
              </a:spcBef>
              <a:spcAft>
                <a:spcPts val="0"/>
              </a:spcAft>
              <a:buClr>
                <a:srgbClr val="000000"/>
              </a:buClr>
              <a:buSzPts val="1300"/>
              <a:buFont typeface="Montserrat"/>
              <a:buChar char="●"/>
            </a:pPr>
            <a:r>
              <a:rPr b="0" i="0" lang="en" sz="1300" u="none" cap="none" strike="noStrike">
                <a:solidFill>
                  <a:srgbClr val="000000"/>
                </a:solidFill>
                <a:latin typeface="Montserrat"/>
                <a:ea typeface="Montserrat"/>
                <a:cs typeface="Montserrat"/>
                <a:sym typeface="Montserrat"/>
              </a:rPr>
              <a:t>New York, San Fran</a:t>
            </a:r>
            <a:r>
              <a:rPr lang="en" sz="1300">
                <a:latin typeface="Montserrat"/>
                <a:ea typeface="Montserrat"/>
                <a:cs typeface="Montserrat"/>
                <a:sym typeface="Montserrat"/>
              </a:rPr>
              <a:t>cisco, D.C.,</a:t>
            </a:r>
            <a:r>
              <a:rPr b="0" i="0" lang="en" sz="1300" u="none" cap="none" strike="noStrike">
                <a:solidFill>
                  <a:srgbClr val="000000"/>
                </a:solidFill>
                <a:latin typeface="Montserrat"/>
                <a:ea typeface="Montserrat"/>
                <a:cs typeface="Montserrat"/>
                <a:sym typeface="Montserrat"/>
              </a:rPr>
              <a:t> Houston, Los Angeles, and Boston students</a:t>
            </a:r>
            <a:endParaRPr b="0" i="0" sz="13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Montserrat"/>
                <a:ea typeface="Montserrat"/>
                <a:cs typeface="Montserrat"/>
                <a:sym typeface="Montserrat"/>
              </a:rPr>
              <a:t>What is it?</a:t>
            </a:r>
            <a:endParaRPr b="1" i="1" sz="1300" u="none" cap="none" strike="noStrike">
              <a:solidFill>
                <a:srgbClr val="000000"/>
              </a:solidFill>
              <a:latin typeface="Montserrat"/>
              <a:ea typeface="Montserrat"/>
              <a:cs typeface="Montserrat"/>
              <a:sym typeface="Montserrat"/>
            </a:endParaRPr>
          </a:p>
          <a:p>
            <a:pPr indent="-311150" lvl="0" marL="457200" marR="0" rtl="0" algn="l">
              <a:lnSpc>
                <a:spcPct val="100000"/>
              </a:lnSpc>
              <a:spcBef>
                <a:spcPts val="0"/>
              </a:spcBef>
              <a:spcAft>
                <a:spcPts val="0"/>
              </a:spcAft>
              <a:buClr>
                <a:srgbClr val="000000"/>
              </a:buClr>
              <a:buSzPts val="1300"/>
              <a:buFont typeface="Montserrat"/>
              <a:buChar char="●"/>
            </a:pPr>
            <a:r>
              <a:rPr b="0" i="0" lang="en" sz="1300" u="none" cap="none" strike="noStrike">
                <a:solidFill>
                  <a:srgbClr val="000000"/>
                </a:solidFill>
                <a:latin typeface="Montserrat"/>
                <a:ea typeface="Montserrat"/>
                <a:cs typeface="Montserrat"/>
                <a:sym typeface="Montserrat"/>
              </a:rPr>
              <a:t>API will book an appointment with the Consulate or BLS to batch process student visa applications</a:t>
            </a:r>
            <a:endParaRPr b="0" i="0" sz="1300" u="none" cap="none" strike="noStrike">
              <a:solidFill>
                <a:srgbClr val="000000"/>
              </a:solidFill>
              <a:latin typeface="Montserrat"/>
              <a:ea typeface="Montserrat"/>
              <a:cs typeface="Montserrat"/>
              <a:sym typeface="Montserrat"/>
            </a:endParaRPr>
          </a:p>
          <a:p>
            <a:pPr indent="-311150" lvl="0" marL="457200" marR="0" rtl="0" algn="l">
              <a:lnSpc>
                <a:spcPct val="100000"/>
              </a:lnSpc>
              <a:spcBef>
                <a:spcPts val="0"/>
              </a:spcBef>
              <a:spcAft>
                <a:spcPts val="0"/>
              </a:spcAft>
              <a:buClr>
                <a:srgbClr val="000000"/>
              </a:buClr>
              <a:buSzPts val="1300"/>
              <a:buFont typeface="Montserrat"/>
              <a:buChar char="●"/>
            </a:pPr>
            <a:r>
              <a:rPr b="0" i="0" lang="en" sz="1300" u="none" cap="none" strike="noStrike">
                <a:solidFill>
                  <a:srgbClr val="000000"/>
                </a:solidFill>
                <a:latin typeface="Montserrat"/>
                <a:ea typeface="Montserrat"/>
                <a:cs typeface="Montserrat"/>
                <a:sym typeface="Montserrat"/>
              </a:rPr>
              <a:t>You will not need to book your own appointment</a:t>
            </a:r>
            <a:endParaRPr b="0" i="0" sz="13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Montserrat"/>
                <a:ea typeface="Montserrat"/>
                <a:cs typeface="Montserrat"/>
                <a:sym typeface="Montserrat"/>
              </a:rPr>
              <a:t>Processing fee?</a:t>
            </a:r>
            <a:endParaRPr b="1" i="1" sz="1300" u="none" cap="none" strike="noStrike">
              <a:solidFill>
                <a:srgbClr val="000000"/>
              </a:solidFill>
              <a:latin typeface="Montserrat"/>
              <a:ea typeface="Montserrat"/>
              <a:cs typeface="Montserrat"/>
              <a:sym typeface="Montserrat"/>
            </a:endParaRPr>
          </a:p>
          <a:p>
            <a:pPr indent="-311150" lvl="0" marL="457200" marR="0" rtl="0" algn="l">
              <a:lnSpc>
                <a:spcPct val="100000"/>
              </a:lnSpc>
              <a:spcBef>
                <a:spcPts val="0"/>
              </a:spcBef>
              <a:spcAft>
                <a:spcPts val="0"/>
              </a:spcAft>
              <a:buClr>
                <a:srgbClr val="000000"/>
              </a:buClr>
              <a:buSzPts val="1300"/>
              <a:buFont typeface="Montserrat"/>
              <a:buChar char="●"/>
            </a:pPr>
            <a:r>
              <a:rPr b="0" i="0" lang="en" sz="1300" u="none" cap="none" strike="noStrike">
                <a:solidFill>
                  <a:srgbClr val="000000"/>
                </a:solidFill>
                <a:latin typeface="Montserrat"/>
                <a:ea typeface="Montserrat"/>
                <a:cs typeface="Montserrat"/>
                <a:sym typeface="Montserrat"/>
              </a:rPr>
              <a:t>$1</a:t>
            </a:r>
            <a:r>
              <a:rPr lang="en" sz="1300">
                <a:latin typeface="Montserrat"/>
                <a:ea typeface="Montserrat"/>
                <a:cs typeface="Montserrat"/>
                <a:sym typeface="Montserrat"/>
              </a:rPr>
              <a:t>99</a:t>
            </a:r>
            <a:r>
              <a:rPr b="0" i="0" lang="en" sz="1300" u="none" cap="none" strike="noStrike">
                <a:solidFill>
                  <a:srgbClr val="000000"/>
                </a:solidFill>
                <a:latin typeface="Montserrat"/>
                <a:ea typeface="Montserrat"/>
                <a:cs typeface="Montserrat"/>
                <a:sym typeface="Montserrat"/>
              </a:rPr>
              <a:t> </a:t>
            </a:r>
            <a:endParaRPr b="0" i="0" sz="13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Montserrat"/>
                <a:ea typeface="Montserrat"/>
                <a:cs typeface="Montserrat"/>
                <a:sym typeface="Montserrat"/>
              </a:rPr>
              <a:t>Worth it?</a:t>
            </a:r>
            <a:endParaRPr b="1" i="1" sz="1300" u="none" cap="none" strike="noStrike">
              <a:solidFill>
                <a:srgbClr val="000000"/>
              </a:solidFill>
              <a:latin typeface="Montserrat"/>
              <a:ea typeface="Montserrat"/>
              <a:cs typeface="Montserrat"/>
              <a:sym typeface="Montserrat"/>
            </a:endParaRPr>
          </a:p>
          <a:p>
            <a:pPr indent="-311150" lvl="0" marL="457200" marR="0" rtl="0" algn="l">
              <a:lnSpc>
                <a:spcPct val="100000"/>
              </a:lnSpc>
              <a:spcBef>
                <a:spcPts val="0"/>
              </a:spcBef>
              <a:spcAft>
                <a:spcPts val="0"/>
              </a:spcAft>
              <a:buClr>
                <a:srgbClr val="000000"/>
              </a:buClr>
              <a:buSzPts val="1300"/>
              <a:buFont typeface="Montserrat"/>
              <a:buChar char="●"/>
            </a:pPr>
            <a:r>
              <a:rPr b="0" i="0" lang="en" sz="1300" u="none" cap="none" strike="noStrike">
                <a:solidFill>
                  <a:srgbClr val="000000"/>
                </a:solidFill>
                <a:latin typeface="Montserrat"/>
                <a:ea typeface="Montserrat"/>
                <a:cs typeface="Montserrat"/>
                <a:sym typeface="Montserrat"/>
              </a:rPr>
              <a:t>100% YES!! It can be very difficult to get an appointment and this will guarantee you get your visa on time.</a:t>
            </a:r>
            <a:endParaRPr b="0" i="0" sz="1300" u="none" cap="none" strike="noStrike">
              <a:solidFill>
                <a:srgbClr val="000000"/>
              </a:solidFill>
              <a:latin typeface="Montserrat"/>
              <a:ea typeface="Montserrat"/>
              <a:cs typeface="Montserrat"/>
              <a:sym typeface="Montserrat"/>
            </a:endParaRPr>
          </a:p>
          <a:p>
            <a:pPr indent="0" lvl="0" marL="0" rtl="0" algn="l">
              <a:spcBef>
                <a:spcPts val="0"/>
              </a:spcBef>
              <a:spcAft>
                <a:spcPts val="0"/>
              </a:spcAft>
              <a:buNone/>
            </a:pPr>
            <a:r>
              <a:rPr b="1" i="1" lang="en" sz="1300">
                <a:latin typeface="Montserrat"/>
                <a:ea typeface="Montserrat"/>
                <a:cs typeface="Montserrat"/>
                <a:sym typeface="Montserrat"/>
              </a:rPr>
              <a:t>What if I miss the deadline? </a:t>
            </a:r>
            <a:endParaRPr b="1" i="1" sz="1300">
              <a:latin typeface="Montserrat"/>
              <a:ea typeface="Montserrat"/>
              <a:cs typeface="Montserrat"/>
              <a:sym typeface="Montserrat"/>
            </a:endParaRPr>
          </a:p>
          <a:p>
            <a:pPr indent="-311150" lvl="0" marL="457200" rtl="0" algn="l">
              <a:spcBef>
                <a:spcPts val="0"/>
              </a:spcBef>
              <a:spcAft>
                <a:spcPts val="0"/>
              </a:spcAft>
              <a:buSzPts val="1300"/>
              <a:buFont typeface="Montserrat"/>
              <a:buChar char="●"/>
            </a:pPr>
            <a:r>
              <a:rPr lang="en" sz="1300">
                <a:latin typeface="Montserrat"/>
                <a:ea typeface="Montserrat"/>
                <a:cs typeface="Montserrat"/>
                <a:sym typeface="Montserrat"/>
              </a:rPr>
              <a:t>You can still apply independently</a:t>
            </a:r>
            <a:endParaRPr sz="1300">
              <a:latin typeface="Montserrat"/>
              <a:ea typeface="Montserrat"/>
              <a:cs typeface="Montserrat"/>
              <a:sym typeface="Montserrat"/>
            </a:endParaRPr>
          </a:p>
          <a:p>
            <a:pPr indent="-311150" lvl="0" marL="457200" rtl="0" algn="l">
              <a:spcBef>
                <a:spcPts val="0"/>
              </a:spcBef>
              <a:spcAft>
                <a:spcPts val="0"/>
              </a:spcAft>
              <a:buSzPts val="1300"/>
              <a:buFont typeface="Montserrat"/>
              <a:buChar char="●"/>
            </a:pPr>
            <a:r>
              <a:rPr lang="en" sz="1300">
                <a:latin typeface="Montserrat"/>
                <a:ea typeface="Montserrat"/>
                <a:cs typeface="Montserrat"/>
                <a:sym typeface="Montserrat"/>
              </a:rPr>
              <a:t>API will be here to support you along the way</a:t>
            </a:r>
            <a:endParaRPr sz="1300">
              <a:latin typeface="Montserrat"/>
              <a:ea typeface="Montserrat"/>
              <a:cs typeface="Montserrat"/>
              <a:sym typeface="Montserrat"/>
            </a:endParaRPr>
          </a:p>
        </p:txBody>
      </p:sp>
      <p:pic>
        <p:nvPicPr>
          <p:cNvPr id="534" name="Google Shape;534;p10"/>
          <p:cNvPicPr preferRelativeResize="0"/>
          <p:nvPr/>
        </p:nvPicPr>
        <p:blipFill rotWithShape="1">
          <a:blip r:embed="rId3">
            <a:alphaModFix/>
          </a:blip>
          <a:srcRect b="0" l="0" r="0" t="0"/>
          <a:stretch/>
        </p:blipFill>
        <p:spPr>
          <a:xfrm>
            <a:off x="136625" y="740475"/>
            <a:ext cx="4165524" cy="2894307"/>
          </a:xfrm>
          <a:prstGeom prst="rect">
            <a:avLst/>
          </a:prstGeom>
          <a:noFill/>
          <a:ln>
            <a:noFill/>
          </a:ln>
        </p:spPr>
      </p:pic>
      <p:grpSp>
        <p:nvGrpSpPr>
          <p:cNvPr id="535" name="Google Shape;535;p10"/>
          <p:cNvGrpSpPr/>
          <p:nvPr/>
        </p:nvGrpSpPr>
        <p:grpSpPr>
          <a:xfrm>
            <a:off x="1012990" y="3391650"/>
            <a:ext cx="2693537" cy="515175"/>
            <a:chOff x="5666226" y="4464775"/>
            <a:chExt cx="2693537" cy="515175"/>
          </a:xfrm>
        </p:grpSpPr>
        <p:sp>
          <p:nvSpPr>
            <p:cNvPr id="536" name="Google Shape;536;p10"/>
            <p:cNvSpPr/>
            <p:nvPr/>
          </p:nvSpPr>
          <p:spPr>
            <a:xfrm>
              <a:off x="5763863" y="4544163"/>
              <a:ext cx="2595900" cy="356400"/>
            </a:xfrm>
            <a:prstGeom prst="rect">
              <a:avLst/>
            </a:prstGeom>
            <a:solidFill>
              <a:srgbClr val="FEBD43"/>
            </a:solidFill>
            <a:ln cap="flat" cmpd="sng" w="9525">
              <a:solidFill>
                <a:srgbClr val="FEBD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7" name="Google Shape;537;p10"/>
            <p:cNvPicPr preferRelativeResize="0"/>
            <p:nvPr/>
          </p:nvPicPr>
          <p:blipFill rotWithShape="1">
            <a:blip r:embed="rId4">
              <a:alphaModFix/>
            </a:blip>
            <a:srcRect b="0" l="0" r="0" t="0"/>
            <a:stretch/>
          </p:blipFill>
          <p:spPr>
            <a:xfrm>
              <a:off x="5666226" y="4464775"/>
              <a:ext cx="515200" cy="515175"/>
            </a:xfrm>
            <a:prstGeom prst="rect">
              <a:avLst/>
            </a:prstGeom>
            <a:noFill/>
            <a:ln>
              <a:noFill/>
            </a:ln>
          </p:spPr>
        </p:pic>
        <p:sp>
          <p:nvSpPr>
            <p:cNvPr id="538" name="Google Shape;538;p10"/>
            <p:cNvSpPr txBox="1"/>
            <p:nvPr/>
          </p:nvSpPr>
          <p:spPr>
            <a:xfrm>
              <a:off x="6181425" y="4476063"/>
              <a:ext cx="2178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Experience Salamanca with API</a:t>
              </a:r>
              <a:endParaRPr b="0" i="0" sz="10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2" name="Shape 542"/>
        <p:cNvGrpSpPr/>
        <p:nvPr/>
      </p:nvGrpSpPr>
      <p:grpSpPr>
        <a:xfrm>
          <a:off x="0" y="0"/>
          <a:ext cx="0" cy="0"/>
          <a:chOff x="0" y="0"/>
          <a:chExt cx="0" cy="0"/>
        </a:xfrm>
      </p:grpSpPr>
      <p:sp>
        <p:nvSpPr>
          <p:cNvPr id="543" name="Google Shape;543;p11"/>
          <p:cNvSpPr txBox="1"/>
          <p:nvPr>
            <p:ph idx="4" type="body"/>
          </p:nvPr>
        </p:nvSpPr>
        <p:spPr>
          <a:xfrm>
            <a:off x="4816825" y="973925"/>
            <a:ext cx="3813600" cy="40323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0"/>
              </a:spcBef>
              <a:spcAft>
                <a:spcPts val="0"/>
              </a:spcAft>
              <a:buClr>
                <a:srgbClr val="000000"/>
              </a:buClr>
              <a:buSzPts val="2100"/>
              <a:buNone/>
            </a:pPr>
            <a:r>
              <a:rPr b="0" lang="en" sz="1600">
                <a:latin typeface="Montserrat ExtraBold"/>
                <a:ea typeface="Montserrat ExtraBold"/>
                <a:cs typeface="Montserrat ExtraBold"/>
                <a:sym typeface="Montserrat ExtraBold"/>
              </a:rPr>
              <a:t>General Visa Information: </a:t>
            </a:r>
            <a:r>
              <a:rPr b="0" lang="en" sz="1700" u="sng">
                <a:solidFill>
                  <a:schemeClr val="hlink"/>
                </a:solidFill>
                <a:highlight>
                  <a:schemeClr val="lt1"/>
                </a:highlight>
                <a:hlinkClick r:id="rId3"/>
              </a:rPr>
              <a:t>https://apiabroad.com/student-visas/</a:t>
            </a:r>
            <a:endParaRPr b="0" sz="1700">
              <a:highlight>
                <a:schemeClr val="lt1"/>
              </a:highlight>
            </a:endParaRPr>
          </a:p>
          <a:p>
            <a:pPr indent="0" lvl="0" marL="0" rtl="0" algn="l">
              <a:lnSpc>
                <a:spcPct val="100000"/>
              </a:lnSpc>
              <a:spcBef>
                <a:spcPts val="0"/>
              </a:spcBef>
              <a:spcAft>
                <a:spcPts val="0"/>
              </a:spcAft>
              <a:buClr>
                <a:srgbClr val="000000"/>
              </a:buClr>
              <a:buSzPts val="2100"/>
              <a:buNone/>
            </a:pPr>
            <a:r>
              <a:t/>
            </a:r>
            <a:endParaRPr b="0" sz="1700">
              <a:highlight>
                <a:srgbClr val="FFF2CC"/>
              </a:highlight>
            </a:endParaRPr>
          </a:p>
          <a:p>
            <a:pPr indent="0" lvl="0" marL="0" rtl="0" algn="l">
              <a:lnSpc>
                <a:spcPct val="100000"/>
              </a:lnSpc>
              <a:spcBef>
                <a:spcPts val="0"/>
              </a:spcBef>
              <a:spcAft>
                <a:spcPts val="0"/>
              </a:spcAft>
              <a:buClr>
                <a:srgbClr val="000000"/>
              </a:buClr>
              <a:buSzPts val="2100"/>
              <a:buNone/>
            </a:pPr>
            <a:r>
              <a:t/>
            </a:r>
            <a:endParaRPr b="0" sz="1700">
              <a:highlight>
                <a:srgbClr val="FFF2CC"/>
              </a:highlight>
            </a:endParaRPr>
          </a:p>
          <a:p>
            <a:pPr indent="0" lvl="0" marL="0" rtl="0" algn="l">
              <a:lnSpc>
                <a:spcPct val="100000"/>
              </a:lnSpc>
              <a:spcBef>
                <a:spcPts val="0"/>
              </a:spcBef>
              <a:spcAft>
                <a:spcPts val="0"/>
              </a:spcAft>
              <a:buClr>
                <a:srgbClr val="000000"/>
              </a:buClr>
              <a:buSzPts val="2100"/>
              <a:buNone/>
            </a:pPr>
            <a:r>
              <a:rPr b="0" lang="en" sz="1600">
                <a:highlight>
                  <a:schemeClr val="lt1"/>
                </a:highlight>
                <a:latin typeface="Montserrat ExtraBold"/>
                <a:ea typeface="Montserrat ExtraBold"/>
                <a:cs typeface="Montserrat ExtraBold"/>
                <a:sym typeface="Montserrat ExtraBold"/>
              </a:rPr>
              <a:t>Spanish Visa Information:</a:t>
            </a:r>
            <a:endParaRPr b="0" sz="1600">
              <a:highlight>
                <a:schemeClr val="lt1"/>
              </a:highlight>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rgbClr val="000000"/>
              </a:buClr>
              <a:buSzPts val="2100"/>
              <a:buNone/>
            </a:pPr>
            <a:r>
              <a:rPr b="0" lang="en" sz="1700">
                <a:highlight>
                  <a:schemeClr val="lt1"/>
                </a:highlight>
              </a:rPr>
              <a:t>https://apiabroad.com/student-visas/student-visa-spain/</a:t>
            </a:r>
            <a:endParaRPr b="0" sz="1700">
              <a:highlight>
                <a:schemeClr val="lt1"/>
              </a:highlight>
            </a:endParaRPr>
          </a:p>
          <a:p>
            <a:pPr indent="0" lvl="0" marL="0" rtl="0" algn="l">
              <a:lnSpc>
                <a:spcPct val="115000"/>
              </a:lnSpc>
              <a:spcBef>
                <a:spcPts val="600"/>
              </a:spcBef>
              <a:spcAft>
                <a:spcPts val="0"/>
              </a:spcAft>
              <a:buClr>
                <a:srgbClr val="000000"/>
              </a:buClr>
              <a:buSzPts val="2100"/>
              <a:buNone/>
            </a:pPr>
            <a:r>
              <a:t/>
            </a:r>
            <a:endParaRPr b="0" sz="1700">
              <a:highlight>
                <a:srgbClr val="FFF2CC"/>
              </a:highlight>
            </a:endParaRPr>
          </a:p>
          <a:p>
            <a:pPr indent="0" lvl="0" marL="0" rtl="0" algn="l">
              <a:lnSpc>
                <a:spcPct val="115000"/>
              </a:lnSpc>
              <a:spcBef>
                <a:spcPts val="1000"/>
              </a:spcBef>
              <a:spcAft>
                <a:spcPts val="0"/>
              </a:spcAft>
              <a:buClr>
                <a:srgbClr val="000000"/>
              </a:buClr>
              <a:buSzPts val="2100"/>
              <a:buNone/>
            </a:pPr>
            <a:r>
              <a:t/>
            </a:r>
            <a:endParaRPr b="0" sz="1700">
              <a:highlight>
                <a:srgbClr val="FFF2CC"/>
              </a:highlight>
            </a:endParaRPr>
          </a:p>
          <a:p>
            <a:pPr indent="0" lvl="0" marL="0" rtl="0" algn="l">
              <a:lnSpc>
                <a:spcPct val="115000"/>
              </a:lnSpc>
              <a:spcBef>
                <a:spcPts val="1000"/>
              </a:spcBef>
              <a:spcAft>
                <a:spcPts val="1000"/>
              </a:spcAft>
              <a:buClr>
                <a:srgbClr val="000000"/>
              </a:buClr>
              <a:buSzPts val="2100"/>
              <a:buNone/>
            </a:pPr>
            <a:r>
              <a:rPr b="0" lang="en" sz="1900">
                <a:highlight>
                  <a:schemeClr val="lt1"/>
                </a:highlight>
                <a:latin typeface="Montserrat ExtraBold"/>
                <a:ea typeface="Montserrat ExtraBold"/>
                <a:cs typeface="Montserrat ExtraBold"/>
                <a:sym typeface="Montserrat ExtraBold"/>
              </a:rPr>
              <a:t>Remember that your consulate is the ultimate resource!</a:t>
            </a:r>
            <a:endParaRPr b="0" sz="1900">
              <a:highlight>
                <a:schemeClr val="lt1"/>
              </a:highlight>
              <a:latin typeface="Montserrat ExtraBold"/>
              <a:ea typeface="Montserrat ExtraBold"/>
              <a:cs typeface="Montserrat ExtraBold"/>
              <a:sym typeface="Montserrat ExtraBold"/>
            </a:endParaRPr>
          </a:p>
        </p:txBody>
      </p:sp>
      <p:sp>
        <p:nvSpPr>
          <p:cNvPr id="544" name="Google Shape;544;p11"/>
          <p:cNvSpPr txBox="1"/>
          <p:nvPr/>
        </p:nvSpPr>
        <p:spPr>
          <a:xfrm>
            <a:off x="4816815" y="164952"/>
            <a:ext cx="36309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rgbClr val="1E264C"/>
                </a:solidFill>
                <a:latin typeface="Montserrat ExtraBold"/>
                <a:ea typeface="Montserrat ExtraBold"/>
                <a:cs typeface="Montserrat ExtraBold"/>
                <a:sym typeface="Montserrat ExtraBold"/>
              </a:rPr>
              <a:t>VISA</a:t>
            </a:r>
            <a:endParaRPr b="0" i="0" sz="1100" u="none" cap="none" strike="noStrike">
              <a:solidFill>
                <a:srgbClr val="000000"/>
              </a:solidFill>
              <a:latin typeface="Montserrat ExtraBold"/>
              <a:ea typeface="Montserrat ExtraBold"/>
              <a:cs typeface="Montserrat ExtraBold"/>
              <a:sym typeface="Montserrat ExtraBold"/>
            </a:endParaRPr>
          </a:p>
        </p:txBody>
      </p:sp>
      <p:pic>
        <p:nvPicPr>
          <p:cNvPr id="545" name="Google Shape;545;p11"/>
          <p:cNvPicPr preferRelativeResize="0"/>
          <p:nvPr/>
        </p:nvPicPr>
        <p:blipFill rotWithShape="1">
          <a:blip r:embed="rId4">
            <a:alphaModFix/>
          </a:blip>
          <a:srcRect b="0" l="0" r="0" t="0"/>
          <a:stretch/>
        </p:blipFill>
        <p:spPr>
          <a:xfrm>
            <a:off x="152400" y="152400"/>
            <a:ext cx="3923528" cy="3923528"/>
          </a:xfrm>
          <a:prstGeom prst="rect">
            <a:avLst/>
          </a:prstGeom>
          <a:noFill/>
          <a:ln>
            <a:noFill/>
          </a:ln>
        </p:spPr>
      </p:pic>
      <p:grpSp>
        <p:nvGrpSpPr>
          <p:cNvPr id="546" name="Google Shape;546;p11"/>
          <p:cNvGrpSpPr/>
          <p:nvPr/>
        </p:nvGrpSpPr>
        <p:grpSpPr>
          <a:xfrm>
            <a:off x="1111663" y="3874550"/>
            <a:ext cx="2693537" cy="515175"/>
            <a:chOff x="5666226" y="4464775"/>
            <a:chExt cx="2693537" cy="515175"/>
          </a:xfrm>
        </p:grpSpPr>
        <p:sp>
          <p:nvSpPr>
            <p:cNvPr id="547" name="Google Shape;547;p11"/>
            <p:cNvSpPr/>
            <p:nvPr/>
          </p:nvSpPr>
          <p:spPr>
            <a:xfrm>
              <a:off x="5763863" y="4544163"/>
              <a:ext cx="2595900" cy="356400"/>
            </a:xfrm>
            <a:prstGeom prst="rect">
              <a:avLst/>
            </a:prstGeom>
            <a:solidFill>
              <a:srgbClr val="FEBD43"/>
            </a:solidFill>
            <a:ln cap="flat" cmpd="sng" w="9525">
              <a:solidFill>
                <a:srgbClr val="FEBD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8" name="Google Shape;548;p11"/>
            <p:cNvPicPr preferRelativeResize="0"/>
            <p:nvPr/>
          </p:nvPicPr>
          <p:blipFill rotWithShape="1">
            <a:blip r:embed="rId5">
              <a:alphaModFix/>
            </a:blip>
            <a:srcRect b="0" l="0" r="0" t="0"/>
            <a:stretch/>
          </p:blipFill>
          <p:spPr>
            <a:xfrm>
              <a:off x="5666226" y="4464775"/>
              <a:ext cx="515200" cy="515175"/>
            </a:xfrm>
            <a:prstGeom prst="rect">
              <a:avLst/>
            </a:prstGeom>
            <a:noFill/>
            <a:ln>
              <a:noFill/>
            </a:ln>
          </p:spPr>
        </p:pic>
        <p:sp>
          <p:nvSpPr>
            <p:cNvPr id="549" name="Google Shape;549;p11"/>
            <p:cNvSpPr txBox="1"/>
            <p:nvPr/>
          </p:nvSpPr>
          <p:spPr>
            <a:xfrm>
              <a:off x="6181425" y="4553025"/>
              <a:ext cx="2178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Experience Granada with API</a:t>
              </a:r>
              <a:endParaRPr b="0" i="0" sz="10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53" name="Shape 553"/>
        <p:cNvGrpSpPr/>
        <p:nvPr/>
      </p:nvGrpSpPr>
      <p:grpSpPr>
        <a:xfrm>
          <a:off x="0" y="0"/>
          <a:ext cx="0" cy="0"/>
          <a:chOff x="0" y="0"/>
          <a:chExt cx="0" cy="0"/>
        </a:xfrm>
      </p:grpSpPr>
      <p:sp>
        <p:nvSpPr>
          <p:cNvPr id="554" name="Google Shape;554;p12"/>
          <p:cNvSpPr txBox="1"/>
          <p:nvPr>
            <p:ph idx="4" type="body"/>
          </p:nvPr>
        </p:nvSpPr>
        <p:spPr>
          <a:xfrm>
            <a:off x="4725475" y="1089600"/>
            <a:ext cx="4314600" cy="3599400"/>
          </a:xfrm>
          <a:prstGeom prst="rect">
            <a:avLst/>
          </a:prstGeom>
          <a:noFill/>
          <a:ln>
            <a:noFill/>
          </a:ln>
        </p:spPr>
        <p:txBody>
          <a:bodyPr anchorCtr="0" anchor="t" bIns="34275" lIns="68575" spcFirstLastPara="1" rIns="68575" wrap="square" tIns="34275">
            <a:spAutoFit/>
          </a:bodyPr>
          <a:lstStyle/>
          <a:p>
            <a:pPr indent="-304800" lvl="0" marL="457200" rtl="0" algn="l">
              <a:lnSpc>
                <a:spcPct val="115000"/>
              </a:lnSpc>
              <a:spcBef>
                <a:spcPts val="600"/>
              </a:spcBef>
              <a:spcAft>
                <a:spcPts val="0"/>
              </a:spcAft>
              <a:buSzPts val="1200"/>
              <a:buChar char="●"/>
            </a:pPr>
            <a:r>
              <a:rPr b="0" lang="en" sz="1200">
                <a:highlight>
                  <a:schemeClr val="lt1"/>
                </a:highlight>
              </a:rPr>
              <a:t>All students going abroad for 180 days or more will be required to obtain a criminal background check.</a:t>
            </a:r>
            <a:endParaRPr b="0" sz="1200">
              <a:highlight>
                <a:schemeClr val="lt1"/>
              </a:highlight>
            </a:endParaRPr>
          </a:p>
          <a:p>
            <a:pPr indent="-304800" lvl="0" marL="457200" rtl="0" algn="l">
              <a:lnSpc>
                <a:spcPct val="115000"/>
              </a:lnSpc>
              <a:spcBef>
                <a:spcPts val="0"/>
              </a:spcBef>
              <a:spcAft>
                <a:spcPts val="0"/>
              </a:spcAft>
              <a:buSzPts val="1200"/>
              <a:buFont typeface="Montserrat ExtraBold"/>
              <a:buChar char="●"/>
            </a:pPr>
            <a:r>
              <a:rPr b="0" lang="en" sz="1200">
                <a:highlight>
                  <a:schemeClr val="lt1"/>
                </a:highlight>
                <a:latin typeface="Montserrat ExtraBold"/>
                <a:ea typeface="Montserrat ExtraBold"/>
                <a:cs typeface="Montserrat ExtraBold"/>
                <a:sym typeface="Montserrat ExtraBold"/>
              </a:rPr>
              <a:t>Criminal background checks must be obtained through U.S. Department of Justice – Federal Bureau of Investigation (FBI) </a:t>
            </a:r>
            <a:endParaRPr>
              <a:highlight>
                <a:schemeClr val="lt1"/>
              </a:highlight>
              <a:latin typeface="Montserrat ExtraBold"/>
              <a:ea typeface="Montserrat ExtraBold"/>
              <a:cs typeface="Montserrat ExtraBold"/>
              <a:sym typeface="Montserrat ExtraBold"/>
            </a:endParaRPr>
          </a:p>
          <a:p>
            <a:pPr indent="-323850" lvl="2" marL="1371600" rtl="0" algn="l">
              <a:lnSpc>
                <a:spcPct val="115000"/>
              </a:lnSpc>
              <a:spcBef>
                <a:spcPts val="0"/>
              </a:spcBef>
              <a:spcAft>
                <a:spcPts val="0"/>
              </a:spcAft>
              <a:buSzPts val="1500"/>
              <a:buChar char="■"/>
            </a:pPr>
            <a:r>
              <a:rPr lang="en" sz="1200">
                <a:highlight>
                  <a:schemeClr val="lt1"/>
                </a:highlight>
              </a:rPr>
              <a:t>Legalized with the Apostille of the Hague</a:t>
            </a:r>
            <a:r>
              <a:rPr lang="en">
                <a:highlight>
                  <a:schemeClr val="lt1"/>
                </a:highlight>
              </a:rPr>
              <a:t> </a:t>
            </a:r>
            <a:r>
              <a:rPr lang="en" sz="1200">
                <a:highlight>
                  <a:schemeClr val="lt1"/>
                </a:highlight>
              </a:rPr>
              <a:t>Convention by the US Department of State in Washington DC.</a:t>
            </a:r>
            <a:endParaRPr sz="1200">
              <a:highlight>
                <a:schemeClr val="lt1"/>
              </a:highlight>
            </a:endParaRPr>
          </a:p>
          <a:p>
            <a:pPr indent="-323850" lvl="2" marL="1371600" rtl="0" algn="l">
              <a:lnSpc>
                <a:spcPct val="115000"/>
              </a:lnSpc>
              <a:spcBef>
                <a:spcPts val="0"/>
              </a:spcBef>
              <a:spcAft>
                <a:spcPts val="0"/>
              </a:spcAft>
              <a:buSzPts val="1500"/>
              <a:buChar char="■"/>
            </a:pPr>
            <a:r>
              <a:rPr lang="en">
                <a:highlight>
                  <a:schemeClr val="lt1"/>
                </a:highlight>
              </a:rPr>
              <a:t>Background checks and apostilles must be translated into Spanish by a certified translator. </a:t>
            </a:r>
            <a:endParaRPr>
              <a:highlight>
                <a:schemeClr val="lt1"/>
              </a:highlight>
            </a:endParaRPr>
          </a:p>
          <a:p>
            <a:pPr indent="-323850" lvl="2" marL="1371600" rtl="0" algn="l">
              <a:lnSpc>
                <a:spcPct val="115000"/>
              </a:lnSpc>
              <a:spcBef>
                <a:spcPts val="0"/>
              </a:spcBef>
              <a:spcAft>
                <a:spcPts val="0"/>
              </a:spcAft>
              <a:buSzPts val="1500"/>
              <a:buChar char="■"/>
            </a:pPr>
            <a:r>
              <a:rPr lang="en">
                <a:highlight>
                  <a:schemeClr val="lt1"/>
                </a:highlight>
              </a:rPr>
              <a:t>Apostilles can take up to 5 weeks</a:t>
            </a:r>
            <a:r>
              <a:rPr b="1" lang="en">
                <a:highlight>
                  <a:schemeClr val="lt1"/>
                </a:highlight>
              </a:rPr>
              <a:t> </a:t>
            </a:r>
            <a:r>
              <a:rPr lang="en">
                <a:highlight>
                  <a:schemeClr val="lt1"/>
                </a:highlight>
              </a:rPr>
              <a:t>to be processed. Please start this process asap!</a:t>
            </a:r>
            <a:endParaRPr>
              <a:highlight>
                <a:schemeClr val="lt1"/>
              </a:highlight>
            </a:endParaRPr>
          </a:p>
        </p:txBody>
      </p:sp>
      <p:sp>
        <p:nvSpPr>
          <p:cNvPr id="555" name="Google Shape;555;p12"/>
          <p:cNvSpPr txBox="1"/>
          <p:nvPr/>
        </p:nvSpPr>
        <p:spPr>
          <a:xfrm>
            <a:off x="4816815" y="96902"/>
            <a:ext cx="3630900" cy="992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1E264C"/>
                </a:solidFill>
                <a:latin typeface="Montserrat ExtraBold"/>
                <a:ea typeface="Montserrat ExtraBold"/>
                <a:cs typeface="Montserrat ExtraBold"/>
                <a:sym typeface="Montserrat ExtraBold"/>
              </a:rPr>
              <a:t>ACADEMIC YEAR STUDENTS</a:t>
            </a:r>
            <a:endParaRPr b="0" i="0" sz="800" u="none" cap="none" strike="noStrike">
              <a:solidFill>
                <a:srgbClr val="000000"/>
              </a:solidFill>
              <a:latin typeface="Montserrat ExtraBold"/>
              <a:ea typeface="Montserrat ExtraBold"/>
              <a:cs typeface="Montserrat ExtraBold"/>
              <a:sym typeface="Montserrat ExtraBold"/>
            </a:endParaRPr>
          </a:p>
        </p:txBody>
      </p:sp>
      <p:pic>
        <p:nvPicPr>
          <p:cNvPr id="556" name="Google Shape;556;p12"/>
          <p:cNvPicPr preferRelativeResize="0"/>
          <p:nvPr/>
        </p:nvPicPr>
        <p:blipFill rotWithShape="1">
          <a:blip r:embed="rId3">
            <a:alphaModFix/>
          </a:blip>
          <a:srcRect b="0" l="0" r="0" t="0"/>
          <a:stretch/>
        </p:blipFill>
        <p:spPr>
          <a:xfrm>
            <a:off x="151325" y="531050"/>
            <a:ext cx="4420675" cy="3315506"/>
          </a:xfrm>
          <a:prstGeom prst="rect">
            <a:avLst/>
          </a:prstGeom>
          <a:noFill/>
          <a:ln>
            <a:noFill/>
          </a:ln>
        </p:spPr>
      </p:pic>
      <p:grpSp>
        <p:nvGrpSpPr>
          <p:cNvPr id="557" name="Google Shape;557;p12"/>
          <p:cNvGrpSpPr/>
          <p:nvPr/>
        </p:nvGrpSpPr>
        <p:grpSpPr>
          <a:xfrm>
            <a:off x="1084438" y="3534350"/>
            <a:ext cx="2693537" cy="515175"/>
            <a:chOff x="5666226" y="4464775"/>
            <a:chExt cx="2693537" cy="515175"/>
          </a:xfrm>
        </p:grpSpPr>
        <p:sp>
          <p:nvSpPr>
            <p:cNvPr id="558" name="Google Shape;558;p12"/>
            <p:cNvSpPr/>
            <p:nvPr/>
          </p:nvSpPr>
          <p:spPr>
            <a:xfrm>
              <a:off x="5763863" y="4544163"/>
              <a:ext cx="2595900" cy="356400"/>
            </a:xfrm>
            <a:prstGeom prst="rect">
              <a:avLst/>
            </a:prstGeom>
            <a:solidFill>
              <a:srgbClr val="FEBD43"/>
            </a:solidFill>
            <a:ln cap="flat" cmpd="sng" w="9525">
              <a:solidFill>
                <a:srgbClr val="FEBD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9" name="Google Shape;559;p12"/>
            <p:cNvPicPr preferRelativeResize="0"/>
            <p:nvPr/>
          </p:nvPicPr>
          <p:blipFill rotWithShape="1">
            <a:blip r:embed="rId4">
              <a:alphaModFix/>
            </a:blip>
            <a:srcRect b="0" l="0" r="0" t="0"/>
            <a:stretch/>
          </p:blipFill>
          <p:spPr>
            <a:xfrm>
              <a:off x="5666226" y="4464775"/>
              <a:ext cx="515200" cy="515175"/>
            </a:xfrm>
            <a:prstGeom prst="rect">
              <a:avLst/>
            </a:prstGeom>
            <a:noFill/>
            <a:ln>
              <a:noFill/>
            </a:ln>
          </p:spPr>
        </p:pic>
        <p:sp>
          <p:nvSpPr>
            <p:cNvPr id="560" name="Google Shape;560;p12"/>
            <p:cNvSpPr txBox="1"/>
            <p:nvPr/>
          </p:nvSpPr>
          <p:spPr>
            <a:xfrm>
              <a:off x="6181425" y="4476063"/>
              <a:ext cx="2178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Experience Salamanca with API</a:t>
              </a:r>
              <a:endParaRPr b="0" i="0" sz="10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3"/>
          <p:cNvSpPr txBox="1"/>
          <p:nvPr>
            <p:ph idx="3" type="body"/>
          </p:nvPr>
        </p:nvSpPr>
        <p:spPr>
          <a:xfrm>
            <a:off x="4444375" y="732000"/>
            <a:ext cx="4464300" cy="3491100"/>
          </a:xfrm>
          <a:prstGeom prst="rect">
            <a:avLst/>
          </a:prstGeom>
          <a:noFill/>
          <a:ln>
            <a:noFill/>
          </a:ln>
        </p:spPr>
        <p:txBody>
          <a:bodyPr anchorCtr="0" anchor="t" bIns="34275" lIns="68575" spcFirstLastPara="1" rIns="68575" wrap="square" tIns="34275">
            <a:spAutoFit/>
          </a:bodyPr>
          <a:lstStyle/>
          <a:p>
            <a:pPr indent="-311150" lvl="0" marL="457200" rtl="0" algn="l">
              <a:lnSpc>
                <a:spcPct val="115000"/>
              </a:lnSpc>
              <a:spcBef>
                <a:spcPts val="0"/>
              </a:spcBef>
              <a:spcAft>
                <a:spcPts val="0"/>
              </a:spcAft>
              <a:buSzPts val="1300"/>
              <a:buChar char="●"/>
            </a:pPr>
            <a:r>
              <a:rPr b="1" lang="en" sz="1300">
                <a:solidFill>
                  <a:srgbClr val="000000"/>
                </a:solidFill>
              </a:rPr>
              <a:t>Can my parents go get the visa for me?</a:t>
            </a:r>
            <a:endParaRPr b="1" sz="1300">
              <a:solidFill>
                <a:srgbClr val="000000"/>
              </a:solidFill>
            </a:endParaRPr>
          </a:p>
          <a:p>
            <a:pPr indent="-311150" lvl="1" marL="914400" rtl="0" algn="l">
              <a:lnSpc>
                <a:spcPct val="115000"/>
              </a:lnSpc>
              <a:spcBef>
                <a:spcPts val="0"/>
              </a:spcBef>
              <a:spcAft>
                <a:spcPts val="0"/>
              </a:spcAft>
              <a:buClr>
                <a:srgbClr val="000000"/>
              </a:buClr>
              <a:buSzPts val="1300"/>
              <a:buChar char="○"/>
            </a:pPr>
            <a:r>
              <a:rPr lang="en" sz="1300">
                <a:solidFill>
                  <a:srgbClr val="000000"/>
                </a:solidFill>
              </a:rPr>
              <a:t>Some BLS centers will allow submissions through a duly accredited representative</a:t>
            </a:r>
            <a:endParaRPr sz="1300">
              <a:solidFill>
                <a:srgbClr val="000000"/>
              </a:solidFill>
            </a:endParaRPr>
          </a:p>
          <a:p>
            <a:pPr indent="-311150" lvl="0" marL="457200" rtl="0" algn="l">
              <a:lnSpc>
                <a:spcPct val="115000"/>
              </a:lnSpc>
              <a:spcBef>
                <a:spcPts val="0"/>
              </a:spcBef>
              <a:spcAft>
                <a:spcPts val="0"/>
              </a:spcAft>
              <a:buSzPts val="1300"/>
              <a:buChar char="●"/>
            </a:pPr>
            <a:r>
              <a:rPr b="1" lang="en" sz="1300">
                <a:solidFill>
                  <a:srgbClr val="000000"/>
                </a:solidFill>
              </a:rPr>
              <a:t>Can a non-U.S. Citizen apply for a student visa through a consulate in the U.S.?</a:t>
            </a:r>
            <a:endParaRPr b="1" sz="1300">
              <a:solidFill>
                <a:srgbClr val="000000"/>
              </a:solidFill>
            </a:endParaRPr>
          </a:p>
          <a:p>
            <a:pPr indent="-311150" lvl="1" marL="914400" rtl="0" algn="l">
              <a:lnSpc>
                <a:spcPct val="115000"/>
              </a:lnSpc>
              <a:spcBef>
                <a:spcPts val="0"/>
              </a:spcBef>
              <a:spcAft>
                <a:spcPts val="0"/>
              </a:spcAft>
              <a:buClr>
                <a:srgbClr val="000000"/>
              </a:buClr>
              <a:buSzPts val="1300"/>
              <a:buChar char="○"/>
            </a:pPr>
            <a:r>
              <a:rPr lang="en" sz="1300">
                <a:solidFill>
                  <a:srgbClr val="000000"/>
                </a:solidFill>
              </a:rPr>
              <a:t>Yes. Students should provide a Permanent Resident Card or US visa with their I-20. The visa application fee will vary based on country of citizenship </a:t>
            </a:r>
            <a:endParaRPr sz="1300">
              <a:solidFill>
                <a:srgbClr val="000000"/>
              </a:solidFill>
            </a:endParaRPr>
          </a:p>
          <a:p>
            <a:pPr indent="-311150" lvl="0" marL="457200" rtl="0" algn="l">
              <a:lnSpc>
                <a:spcPct val="115000"/>
              </a:lnSpc>
              <a:spcBef>
                <a:spcPts val="0"/>
              </a:spcBef>
              <a:spcAft>
                <a:spcPts val="0"/>
              </a:spcAft>
              <a:buSzPts val="1300"/>
              <a:buChar char="●"/>
            </a:pPr>
            <a:r>
              <a:rPr b="1" lang="en" sz="1300">
                <a:solidFill>
                  <a:srgbClr val="000000"/>
                </a:solidFill>
              </a:rPr>
              <a:t>Can I pay to have my visa expedited?</a:t>
            </a:r>
            <a:endParaRPr b="1" sz="1300">
              <a:solidFill>
                <a:srgbClr val="000000"/>
              </a:solidFill>
            </a:endParaRPr>
          </a:p>
          <a:p>
            <a:pPr indent="-311150" lvl="1" marL="914400" rtl="0" algn="l">
              <a:lnSpc>
                <a:spcPct val="115000"/>
              </a:lnSpc>
              <a:spcBef>
                <a:spcPts val="0"/>
              </a:spcBef>
              <a:spcAft>
                <a:spcPts val="0"/>
              </a:spcAft>
              <a:buClr>
                <a:srgbClr val="000000"/>
              </a:buClr>
              <a:buSzPts val="1300"/>
              <a:buChar char="○"/>
            </a:pPr>
            <a:r>
              <a:rPr lang="en" sz="1300">
                <a:solidFill>
                  <a:srgbClr val="000000"/>
                </a:solidFill>
              </a:rPr>
              <a:t>Consulates do not have an option for students to have their visa expedited. Students MUST carefully plan their visa appointments to allow enough time for processing.</a:t>
            </a:r>
            <a:endParaRPr sz="1300">
              <a:solidFill>
                <a:srgbClr val="000000"/>
              </a:solidFill>
            </a:endParaRPr>
          </a:p>
        </p:txBody>
      </p:sp>
      <p:sp>
        <p:nvSpPr>
          <p:cNvPr id="567" name="Google Shape;567;p13"/>
          <p:cNvSpPr txBox="1"/>
          <p:nvPr/>
        </p:nvSpPr>
        <p:spPr>
          <a:xfrm>
            <a:off x="4444375" y="222175"/>
            <a:ext cx="40665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rgbClr val="1E264C"/>
                </a:solidFill>
                <a:latin typeface="Montserrat ExtraBold"/>
                <a:ea typeface="Montserrat ExtraBold"/>
                <a:cs typeface="Montserrat ExtraBold"/>
                <a:sym typeface="Montserrat ExtraBold"/>
              </a:rPr>
              <a:t>FAQs</a:t>
            </a:r>
            <a:endParaRPr b="1" i="0" sz="3300" u="none" cap="none" strike="noStrike">
              <a:solidFill>
                <a:srgbClr val="1E264C"/>
              </a:solidFill>
              <a:latin typeface="Montserrat ExtraBold"/>
              <a:ea typeface="Montserrat ExtraBold"/>
              <a:cs typeface="Montserrat ExtraBold"/>
              <a:sym typeface="Montserrat ExtraBold"/>
            </a:endParaRPr>
          </a:p>
        </p:txBody>
      </p:sp>
      <p:pic>
        <p:nvPicPr>
          <p:cNvPr id="568" name="Google Shape;568;p13"/>
          <p:cNvPicPr preferRelativeResize="0"/>
          <p:nvPr/>
        </p:nvPicPr>
        <p:blipFill rotWithShape="1">
          <a:blip r:embed="rId3">
            <a:alphaModFix/>
          </a:blip>
          <a:srcRect b="0" l="0" r="0" t="0"/>
          <a:stretch/>
        </p:blipFill>
        <p:spPr>
          <a:xfrm>
            <a:off x="122600" y="625725"/>
            <a:ext cx="4139574" cy="3104681"/>
          </a:xfrm>
          <a:prstGeom prst="rect">
            <a:avLst/>
          </a:prstGeom>
          <a:noFill/>
          <a:ln>
            <a:noFill/>
          </a:ln>
        </p:spPr>
      </p:pic>
      <p:grpSp>
        <p:nvGrpSpPr>
          <p:cNvPr id="569" name="Google Shape;569;p13"/>
          <p:cNvGrpSpPr/>
          <p:nvPr/>
        </p:nvGrpSpPr>
        <p:grpSpPr>
          <a:xfrm>
            <a:off x="122612" y="3465900"/>
            <a:ext cx="2548402" cy="454925"/>
            <a:chOff x="980787" y="3803350"/>
            <a:chExt cx="2548402" cy="454925"/>
          </a:xfrm>
        </p:grpSpPr>
        <p:sp>
          <p:nvSpPr>
            <p:cNvPr id="570" name="Google Shape;570;p13"/>
            <p:cNvSpPr/>
            <p:nvPr/>
          </p:nvSpPr>
          <p:spPr>
            <a:xfrm>
              <a:off x="1150727" y="3866975"/>
              <a:ext cx="2289300" cy="307500"/>
            </a:xfrm>
            <a:prstGeom prst="rect">
              <a:avLst/>
            </a:prstGeom>
            <a:solidFill>
              <a:srgbClr val="FEBD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1" name="Google Shape;571;p13"/>
            <p:cNvPicPr preferRelativeResize="0"/>
            <p:nvPr/>
          </p:nvPicPr>
          <p:blipFill rotWithShape="1">
            <a:blip r:embed="rId4">
              <a:alphaModFix/>
            </a:blip>
            <a:srcRect b="0" l="0" r="0" t="0"/>
            <a:stretch/>
          </p:blipFill>
          <p:spPr>
            <a:xfrm>
              <a:off x="980787" y="3803350"/>
              <a:ext cx="454925" cy="454925"/>
            </a:xfrm>
            <a:prstGeom prst="rect">
              <a:avLst/>
            </a:prstGeom>
            <a:noFill/>
            <a:ln>
              <a:noFill/>
            </a:ln>
          </p:spPr>
        </p:pic>
        <p:sp>
          <p:nvSpPr>
            <p:cNvPr id="572" name="Google Shape;572;p13"/>
            <p:cNvSpPr txBox="1"/>
            <p:nvPr/>
          </p:nvSpPr>
          <p:spPr>
            <a:xfrm>
              <a:off x="1461889" y="3853275"/>
              <a:ext cx="20673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Montserrat"/>
                  <a:ea typeface="Montserrat"/>
                  <a:cs typeface="Montserrat"/>
                  <a:sym typeface="Montserrat"/>
                </a:rPr>
                <a:t>Experiencing Bilbao with API</a:t>
              </a:r>
              <a:endParaRPr b="0" i="0" sz="10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14"/>
          <p:cNvSpPr txBox="1"/>
          <p:nvPr>
            <p:ph idx="3" type="body"/>
          </p:nvPr>
        </p:nvSpPr>
        <p:spPr>
          <a:xfrm>
            <a:off x="4444375" y="807950"/>
            <a:ext cx="4464300" cy="4258200"/>
          </a:xfrm>
          <a:prstGeom prst="rect">
            <a:avLst/>
          </a:prstGeom>
          <a:noFill/>
          <a:ln>
            <a:noFill/>
          </a:ln>
        </p:spPr>
        <p:txBody>
          <a:bodyPr anchorCtr="0" anchor="t" bIns="34275" lIns="68575" spcFirstLastPara="1" rIns="68575" wrap="square" tIns="34275">
            <a:spAutoFit/>
          </a:bodyPr>
          <a:lstStyle/>
          <a:p>
            <a:pPr indent="-311150" lvl="0" marL="457200" rtl="0" algn="l">
              <a:lnSpc>
                <a:spcPct val="115000"/>
              </a:lnSpc>
              <a:spcBef>
                <a:spcPts val="0"/>
              </a:spcBef>
              <a:spcAft>
                <a:spcPts val="0"/>
              </a:spcAft>
              <a:buSzPts val="1300"/>
              <a:buChar char="●"/>
            </a:pPr>
            <a:r>
              <a:rPr b="1" lang="en" sz="1300">
                <a:solidFill>
                  <a:srgbClr val="000000"/>
                </a:solidFill>
              </a:rPr>
              <a:t>Do I need to be accepted and enrolled to make an appointment? </a:t>
            </a:r>
            <a:endParaRPr b="1" sz="1300">
              <a:solidFill>
                <a:srgbClr val="000000"/>
              </a:solidFill>
            </a:endParaRPr>
          </a:p>
          <a:p>
            <a:pPr indent="-311150" lvl="1" marL="914400" rtl="0" algn="l">
              <a:lnSpc>
                <a:spcPct val="115000"/>
              </a:lnSpc>
              <a:spcBef>
                <a:spcPts val="0"/>
              </a:spcBef>
              <a:spcAft>
                <a:spcPts val="0"/>
              </a:spcAft>
              <a:buClr>
                <a:srgbClr val="000000"/>
              </a:buClr>
              <a:buSzPts val="1300"/>
              <a:buChar char="○"/>
            </a:pPr>
            <a:r>
              <a:rPr lang="en" sz="1300">
                <a:solidFill>
                  <a:srgbClr val="000000"/>
                </a:solidFill>
              </a:rPr>
              <a:t>You do not need to be accepted to make an appointment, but you do need to be confirmed and enrolled to attend the appointment. We will not release your documents until you have confirmed your participation. </a:t>
            </a:r>
            <a:endParaRPr sz="1300">
              <a:solidFill>
                <a:srgbClr val="000000"/>
              </a:solidFill>
            </a:endParaRPr>
          </a:p>
          <a:p>
            <a:pPr indent="-311150" lvl="0" marL="457200" rtl="0" algn="l">
              <a:lnSpc>
                <a:spcPct val="115000"/>
              </a:lnSpc>
              <a:spcBef>
                <a:spcPts val="0"/>
              </a:spcBef>
              <a:spcAft>
                <a:spcPts val="0"/>
              </a:spcAft>
              <a:buClr>
                <a:srgbClr val="000000"/>
              </a:buClr>
              <a:buSzPts val="1300"/>
              <a:buChar char="●"/>
            </a:pPr>
            <a:r>
              <a:rPr b="1" lang="en" sz="1300">
                <a:solidFill>
                  <a:srgbClr val="000000"/>
                </a:solidFill>
              </a:rPr>
              <a:t>How long does the visa process take? </a:t>
            </a:r>
            <a:endParaRPr b="1" sz="1300">
              <a:solidFill>
                <a:srgbClr val="000000"/>
              </a:solidFill>
            </a:endParaRPr>
          </a:p>
          <a:p>
            <a:pPr indent="-311150" lvl="1" marL="914400" rtl="0" algn="l">
              <a:lnSpc>
                <a:spcPct val="115000"/>
              </a:lnSpc>
              <a:spcBef>
                <a:spcPts val="0"/>
              </a:spcBef>
              <a:spcAft>
                <a:spcPts val="0"/>
              </a:spcAft>
              <a:buClr>
                <a:srgbClr val="000000"/>
              </a:buClr>
              <a:buSzPts val="1300"/>
              <a:buChar char="○"/>
            </a:pPr>
            <a:r>
              <a:rPr lang="en" sz="1300">
                <a:solidFill>
                  <a:srgbClr val="000000"/>
                </a:solidFill>
              </a:rPr>
              <a:t>Consulates are receiving a high volume of applications. It typically takes at least 4-8 weeks to issue a visa but it can take longer. Apply ASAP! </a:t>
            </a:r>
            <a:endParaRPr sz="1300">
              <a:solidFill>
                <a:srgbClr val="000000"/>
              </a:solidFill>
            </a:endParaRPr>
          </a:p>
          <a:p>
            <a:pPr indent="-311150" lvl="0" marL="457200" rtl="0" algn="l">
              <a:lnSpc>
                <a:spcPct val="115000"/>
              </a:lnSpc>
              <a:spcBef>
                <a:spcPts val="0"/>
              </a:spcBef>
              <a:spcAft>
                <a:spcPts val="0"/>
              </a:spcAft>
              <a:buSzPts val="1300"/>
              <a:buChar char="●"/>
            </a:pPr>
            <a:r>
              <a:rPr b="1" lang="en" sz="1300">
                <a:solidFill>
                  <a:srgbClr val="000000"/>
                </a:solidFill>
              </a:rPr>
              <a:t>My consulate is very far away/booked up. Is there a consulate closer to me? </a:t>
            </a:r>
            <a:endParaRPr b="1" sz="1300">
              <a:solidFill>
                <a:srgbClr val="000000"/>
              </a:solidFill>
            </a:endParaRPr>
          </a:p>
          <a:p>
            <a:pPr indent="-311150" lvl="1" marL="914400" rtl="0" algn="l">
              <a:lnSpc>
                <a:spcPct val="115000"/>
              </a:lnSpc>
              <a:spcBef>
                <a:spcPts val="0"/>
              </a:spcBef>
              <a:spcAft>
                <a:spcPts val="0"/>
              </a:spcAft>
              <a:buClr>
                <a:srgbClr val="000000"/>
              </a:buClr>
              <a:buSzPts val="1300"/>
              <a:buChar char="○"/>
            </a:pPr>
            <a:r>
              <a:rPr lang="en" sz="1300">
                <a:solidFill>
                  <a:srgbClr val="000000"/>
                </a:solidFill>
              </a:rPr>
              <a:t>Honorary Consulates of Spain cannot process visa applications. </a:t>
            </a:r>
            <a:endParaRPr sz="1300">
              <a:solidFill>
                <a:srgbClr val="000000"/>
              </a:solidFill>
            </a:endParaRPr>
          </a:p>
          <a:p>
            <a:pPr indent="0" lvl="0" marL="0" rtl="0" algn="l">
              <a:lnSpc>
                <a:spcPct val="115000"/>
              </a:lnSpc>
              <a:spcBef>
                <a:spcPts val="600"/>
              </a:spcBef>
              <a:spcAft>
                <a:spcPts val="1000"/>
              </a:spcAft>
              <a:buSzPts val="2100"/>
              <a:buNone/>
            </a:pPr>
            <a:r>
              <a:t/>
            </a:r>
            <a:endParaRPr b="1" sz="1300"/>
          </a:p>
        </p:txBody>
      </p:sp>
      <p:sp>
        <p:nvSpPr>
          <p:cNvPr id="579" name="Google Shape;579;p14"/>
          <p:cNvSpPr txBox="1"/>
          <p:nvPr/>
        </p:nvSpPr>
        <p:spPr>
          <a:xfrm>
            <a:off x="4512650" y="175250"/>
            <a:ext cx="40665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rgbClr val="1E264C"/>
                </a:solidFill>
                <a:latin typeface="Montserrat ExtraBold"/>
                <a:ea typeface="Montserrat ExtraBold"/>
                <a:cs typeface="Montserrat ExtraBold"/>
                <a:sym typeface="Montserrat ExtraBold"/>
              </a:rPr>
              <a:t>FAQs</a:t>
            </a:r>
            <a:endParaRPr b="1" i="0" sz="3300" u="none" cap="none" strike="noStrike">
              <a:solidFill>
                <a:srgbClr val="1E264C"/>
              </a:solidFill>
              <a:latin typeface="Montserrat ExtraBold"/>
              <a:ea typeface="Montserrat ExtraBold"/>
              <a:cs typeface="Montserrat ExtraBold"/>
              <a:sym typeface="Montserrat ExtraBold"/>
            </a:endParaRPr>
          </a:p>
        </p:txBody>
      </p:sp>
      <p:pic>
        <p:nvPicPr>
          <p:cNvPr id="580" name="Google Shape;580;p14"/>
          <p:cNvPicPr preferRelativeResize="0"/>
          <p:nvPr/>
        </p:nvPicPr>
        <p:blipFill rotWithShape="1">
          <a:blip r:embed="rId3">
            <a:alphaModFix/>
          </a:blip>
          <a:srcRect b="0" l="0" r="0" t="0"/>
          <a:stretch/>
        </p:blipFill>
        <p:spPr>
          <a:xfrm>
            <a:off x="122600" y="1129450"/>
            <a:ext cx="4139576" cy="2759044"/>
          </a:xfrm>
          <a:prstGeom prst="rect">
            <a:avLst/>
          </a:prstGeom>
          <a:noFill/>
          <a:ln>
            <a:noFill/>
          </a:ln>
        </p:spPr>
      </p:pic>
      <p:grpSp>
        <p:nvGrpSpPr>
          <p:cNvPr id="581" name="Google Shape;581;p14"/>
          <p:cNvGrpSpPr/>
          <p:nvPr/>
        </p:nvGrpSpPr>
        <p:grpSpPr>
          <a:xfrm>
            <a:off x="122612" y="3751625"/>
            <a:ext cx="2548402" cy="454925"/>
            <a:chOff x="980787" y="3803350"/>
            <a:chExt cx="2548402" cy="454925"/>
          </a:xfrm>
        </p:grpSpPr>
        <p:sp>
          <p:nvSpPr>
            <p:cNvPr id="582" name="Google Shape;582;p14"/>
            <p:cNvSpPr/>
            <p:nvPr/>
          </p:nvSpPr>
          <p:spPr>
            <a:xfrm>
              <a:off x="1150727" y="3866975"/>
              <a:ext cx="2289300" cy="307500"/>
            </a:xfrm>
            <a:prstGeom prst="rect">
              <a:avLst/>
            </a:prstGeom>
            <a:solidFill>
              <a:srgbClr val="FEBD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3" name="Google Shape;583;p14"/>
            <p:cNvPicPr preferRelativeResize="0"/>
            <p:nvPr/>
          </p:nvPicPr>
          <p:blipFill rotWithShape="1">
            <a:blip r:embed="rId4">
              <a:alphaModFix/>
            </a:blip>
            <a:srcRect b="0" l="0" r="0" t="0"/>
            <a:stretch/>
          </p:blipFill>
          <p:spPr>
            <a:xfrm>
              <a:off x="980787" y="3803350"/>
              <a:ext cx="454925" cy="454925"/>
            </a:xfrm>
            <a:prstGeom prst="rect">
              <a:avLst/>
            </a:prstGeom>
            <a:noFill/>
            <a:ln>
              <a:noFill/>
            </a:ln>
          </p:spPr>
        </p:pic>
        <p:sp>
          <p:nvSpPr>
            <p:cNvPr id="584" name="Google Shape;584;p14"/>
            <p:cNvSpPr txBox="1"/>
            <p:nvPr/>
          </p:nvSpPr>
          <p:spPr>
            <a:xfrm>
              <a:off x="1461889" y="3853275"/>
              <a:ext cx="20673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Montserrat"/>
                  <a:ea typeface="Montserrat"/>
                  <a:cs typeface="Montserrat"/>
                  <a:sym typeface="Montserrat"/>
                </a:rPr>
                <a:t>Experiencing Bilbao with API</a:t>
              </a:r>
              <a:endParaRPr b="0" i="0" sz="10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15"/>
          <p:cNvSpPr txBox="1"/>
          <p:nvPr>
            <p:ph idx="3" type="body"/>
          </p:nvPr>
        </p:nvSpPr>
        <p:spPr>
          <a:xfrm>
            <a:off x="4444350" y="744025"/>
            <a:ext cx="4545300" cy="4882200"/>
          </a:xfrm>
          <a:prstGeom prst="rect">
            <a:avLst/>
          </a:prstGeom>
          <a:noFill/>
          <a:ln>
            <a:noFill/>
          </a:ln>
        </p:spPr>
        <p:txBody>
          <a:bodyPr anchorCtr="0" anchor="t" bIns="34275" lIns="68575" spcFirstLastPara="1" rIns="68575" wrap="square" tIns="34275">
            <a:spAutoFit/>
          </a:bodyPr>
          <a:lstStyle/>
          <a:p>
            <a:pPr indent="-298450" lvl="0" marL="457200" rtl="0" algn="l">
              <a:lnSpc>
                <a:spcPct val="115000"/>
              </a:lnSpc>
              <a:spcBef>
                <a:spcPts val="0"/>
              </a:spcBef>
              <a:spcAft>
                <a:spcPts val="0"/>
              </a:spcAft>
              <a:buSzPts val="1100"/>
              <a:buChar char="●"/>
            </a:pPr>
            <a:r>
              <a:rPr b="1" lang="en" sz="1100">
                <a:solidFill>
                  <a:srgbClr val="000000"/>
                </a:solidFill>
              </a:rPr>
              <a:t>I have an international trip planned before I leave. Can I travel while I get my visa?</a:t>
            </a:r>
            <a:endParaRPr b="1" sz="1100">
              <a:solidFill>
                <a:srgbClr val="000000"/>
              </a:solidFill>
            </a:endParaRPr>
          </a:p>
          <a:p>
            <a:pPr indent="-298450" lvl="1" marL="914400" rtl="0" algn="l">
              <a:lnSpc>
                <a:spcPct val="115000"/>
              </a:lnSpc>
              <a:spcBef>
                <a:spcPts val="0"/>
              </a:spcBef>
              <a:spcAft>
                <a:spcPts val="0"/>
              </a:spcAft>
              <a:buClr>
                <a:srgbClr val="000000"/>
              </a:buClr>
              <a:buSzPts val="1100"/>
              <a:buChar char="○"/>
            </a:pPr>
            <a:r>
              <a:rPr lang="en" sz="1100">
                <a:solidFill>
                  <a:srgbClr val="000000"/>
                </a:solidFill>
              </a:rPr>
              <a:t>Most consulates will keep your passport during processing, as the visa is issued inside the passport. API advises against international travel while completing the visa process. </a:t>
            </a:r>
            <a:endParaRPr sz="1100">
              <a:solidFill>
                <a:srgbClr val="000000"/>
              </a:solidFill>
            </a:endParaRPr>
          </a:p>
          <a:p>
            <a:pPr indent="-298450" lvl="0" marL="457200" rtl="0" algn="l">
              <a:lnSpc>
                <a:spcPct val="115000"/>
              </a:lnSpc>
              <a:spcBef>
                <a:spcPts val="0"/>
              </a:spcBef>
              <a:spcAft>
                <a:spcPts val="0"/>
              </a:spcAft>
              <a:buSzPts val="1100"/>
              <a:buChar char="●"/>
            </a:pPr>
            <a:r>
              <a:rPr b="1" lang="en" sz="1100"/>
              <a:t>Can I travel after my program ends? </a:t>
            </a:r>
            <a:endParaRPr sz="700">
              <a:solidFill>
                <a:srgbClr val="000000"/>
              </a:solidFill>
            </a:endParaRPr>
          </a:p>
          <a:p>
            <a:pPr indent="-298450" lvl="1" marL="914400" rtl="0" algn="l">
              <a:lnSpc>
                <a:spcPct val="115000"/>
              </a:lnSpc>
              <a:spcBef>
                <a:spcPts val="0"/>
              </a:spcBef>
              <a:spcAft>
                <a:spcPts val="0"/>
              </a:spcAft>
              <a:buClr>
                <a:srgbClr val="000000"/>
              </a:buClr>
              <a:buSzPts val="1100"/>
              <a:buChar char="○"/>
            </a:pPr>
            <a:r>
              <a:rPr lang="en" sz="1100">
                <a:solidFill>
                  <a:srgbClr val="000000"/>
                </a:solidFill>
              </a:rPr>
              <a:t>a student with a U.S. passport enters less than 90 days before their national study </a:t>
            </a:r>
            <a:r>
              <a:rPr lang="en" sz="1100">
                <a:solidFill>
                  <a:srgbClr val="000000"/>
                </a:solidFill>
              </a:rPr>
              <a:t>visa</a:t>
            </a:r>
            <a:r>
              <a:rPr lang="en" sz="1100">
                <a:solidFill>
                  <a:srgbClr val="000000"/>
                </a:solidFill>
              </a:rPr>
              <a:t> start date, the student does NOT need to exit and re-enter the Schengen area to activate their national study visa. However, at the end of the study visa period, if the student still has days left in their 90 days out of 180 days Schengen travel permit, and they wish to travel, they DO need to exit and re-enter to activate the Schengen tourist visa. If the student will not be traveling and will not be requesting a study visa extension, they will have 15 calendar days to leave the Schengen area after the end of the study visa period.</a:t>
            </a:r>
            <a:endParaRPr sz="1100">
              <a:solidFill>
                <a:srgbClr val="000000"/>
              </a:solidFill>
            </a:endParaRPr>
          </a:p>
          <a:p>
            <a:pPr indent="0" lvl="0" marL="914400" rtl="0" algn="l">
              <a:lnSpc>
                <a:spcPct val="115000"/>
              </a:lnSpc>
              <a:spcBef>
                <a:spcPts val="0"/>
              </a:spcBef>
              <a:spcAft>
                <a:spcPts val="0"/>
              </a:spcAft>
              <a:buNone/>
            </a:pPr>
            <a:r>
              <a:t/>
            </a:r>
            <a:endParaRPr>
              <a:solidFill>
                <a:srgbClr val="000000"/>
              </a:solidFill>
            </a:endParaRPr>
          </a:p>
          <a:p>
            <a:pPr indent="0" lvl="0" marL="457200" rtl="0" algn="l">
              <a:lnSpc>
                <a:spcPct val="115000"/>
              </a:lnSpc>
              <a:spcBef>
                <a:spcPts val="0"/>
              </a:spcBef>
              <a:spcAft>
                <a:spcPts val="0"/>
              </a:spcAft>
              <a:buSzPts val="2100"/>
              <a:buNone/>
            </a:pPr>
            <a:r>
              <a:t/>
            </a:r>
            <a:endParaRPr>
              <a:solidFill>
                <a:srgbClr val="000000"/>
              </a:solidFill>
            </a:endParaRPr>
          </a:p>
          <a:p>
            <a:pPr indent="0" lvl="0" marL="457200" rtl="0" algn="l">
              <a:lnSpc>
                <a:spcPct val="115000"/>
              </a:lnSpc>
              <a:spcBef>
                <a:spcPts val="600"/>
              </a:spcBef>
              <a:spcAft>
                <a:spcPts val="0"/>
              </a:spcAft>
              <a:buSzPts val="2100"/>
              <a:buNone/>
            </a:pPr>
            <a:r>
              <a:t/>
            </a:r>
            <a:endParaRPr b="1" sz="1300" u="sng"/>
          </a:p>
          <a:p>
            <a:pPr indent="0" lvl="0" marL="0" rtl="0" algn="l">
              <a:lnSpc>
                <a:spcPct val="115000"/>
              </a:lnSpc>
              <a:spcBef>
                <a:spcPts val="1000"/>
              </a:spcBef>
              <a:spcAft>
                <a:spcPts val="1000"/>
              </a:spcAft>
              <a:buSzPts val="2100"/>
              <a:buNone/>
            </a:pPr>
            <a:r>
              <a:t/>
            </a:r>
            <a:endParaRPr b="1" sz="1300"/>
          </a:p>
        </p:txBody>
      </p:sp>
      <p:sp>
        <p:nvSpPr>
          <p:cNvPr id="591" name="Google Shape;591;p15"/>
          <p:cNvSpPr txBox="1"/>
          <p:nvPr/>
        </p:nvSpPr>
        <p:spPr>
          <a:xfrm>
            <a:off x="4444350" y="166825"/>
            <a:ext cx="40665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rgbClr val="1E264C"/>
                </a:solidFill>
                <a:latin typeface="Montserrat ExtraBold"/>
                <a:ea typeface="Montserrat ExtraBold"/>
                <a:cs typeface="Montserrat ExtraBold"/>
                <a:sym typeface="Montserrat ExtraBold"/>
              </a:rPr>
              <a:t>FAQs</a:t>
            </a:r>
            <a:endParaRPr b="1" i="0" sz="3300" u="none" cap="none" strike="noStrike">
              <a:solidFill>
                <a:srgbClr val="1E264C"/>
              </a:solidFill>
              <a:latin typeface="Montserrat ExtraBold"/>
              <a:ea typeface="Montserrat ExtraBold"/>
              <a:cs typeface="Montserrat ExtraBold"/>
              <a:sym typeface="Montserrat ExtraBold"/>
            </a:endParaRPr>
          </a:p>
        </p:txBody>
      </p:sp>
      <p:pic>
        <p:nvPicPr>
          <p:cNvPr id="592" name="Google Shape;592;p15"/>
          <p:cNvPicPr preferRelativeResize="0"/>
          <p:nvPr/>
        </p:nvPicPr>
        <p:blipFill rotWithShape="1">
          <a:blip r:embed="rId3">
            <a:alphaModFix/>
          </a:blip>
          <a:srcRect b="0" l="0" r="0" t="0"/>
          <a:stretch/>
        </p:blipFill>
        <p:spPr>
          <a:xfrm>
            <a:off x="122600" y="875222"/>
            <a:ext cx="4464302" cy="2949330"/>
          </a:xfrm>
          <a:prstGeom prst="rect">
            <a:avLst/>
          </a:prstGeom>
          <a:noFill/>
          <a:ln>
            <a:noFill/>
          </a:ln>
        </p:spPr>
      </p:pic>
      <p:grpSp>
        <p:nvGrpSpPr>
          <p:cNvPr id="593" name="Google Shape;593;p15"/>
          <p:cNvGrpSpPr/>
          <p:nvPr/>
        </p:nvGrpSpPr>
        <p:grpSpPr>
          <a:xfrm>
            <a:off x="122612" y="3697225"/>
            <a:ext cx="2522202" cy="454925"/>
            <a:chOff x="980787" y="3803350"/>
            <a:chExt cx="2522202" cy="454925"/>
          </a:xfrm>
        </p:grpSpPr>
        <p:sp>
          <p:nvSpPr>
            <p:cNvPr id="594" name="Google Shape;594;p15"/>
            <p:cNvSpPr/>
            <p:nvPr/>
          </p:nvSpPr>
          <p:spPr>
            <a:xfrm>
              <a:off x="1150727" y="3866975"/>
              <a:ext cx="2289300" cy="307500"/>
            </a:xfrm>
            <a:prstGeom prst="rect">
              <a:avLst/>
            </a:prstGeom>
            <a:solidFill>
              <a:srgbClr val="FEBD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5" name="Google Shape;595;p15"/>
            <p:cNvPicPr preferRelativeResize="0"/>
            <p:nvPr/>
          </p:nvPicPr>
          <p:blipFill rotWithShape="1">
            <a:blip r:embed="rId4">
              <a:alphaModFix/>
            </a:blip>
            <a:srcRect b="0" l="0" r="0" t="0"/>
            <a:stretch/>
          </p:blipFill>
          <p:spPr>
            <a:xfrm>
              <a:off x="980787" y="3803350"/>
              <a:ext cx="454925" cy="454925"/>
            </a:xfrm>
            <a:prstGeom prst="rect">
              <a:avLst/>
            </a:prstGeom>
            <a:noFill/>
            <a:ln>
              <a:noFill/>
            </a:ln>
          </p:spPr>
        </p:pic>
        <p:sp>
          <p:nvSpPr>
            <p:cNvPr id="596" name="Google Shape;596;p15"/>
            <p:cNvSpPr txBox="1"/>
            <p:nvPr/>
          </p:nvSpPr>
          <p:spPr>
            <a:xfrm>
              <a:off x="1435689" y="3859175"/>
              <a:ext cx="20673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Montserrat"/>
                  <a:ea typeface="Montserrat"/>
                  <a:cs typeface="Montserrat"/>
                  <a:sym typeface="Montserrat"/>
                </a:rPr>
                <a:t>Experiencing Barcelona with API</a:t>
              </a:r>
              <a:endParaRPr b="0" i="0" sz="10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00" name="Shape 600"/>
        <p:cNvGrpSpPr/>
        <p:nvPr/>
      </p:nvGrpSpPr>
      <p:grpSpPr>
        <a:xfrm>
          <a:off x="0" y="0"/>
          <a:ext cx="0" cy="0"/>
          <a:chOff x="0" y="0"/>
          <a:chExt cx="0" cy="0"/>
        </a:xfrm>
      </p:grpSpPr>
      <p:sp>
        <p:nvSpPr>
          <p:cNvPr id="601" name="Google Shape;601;p17"/>
          <p:cNvSpPr txBox="1"/>
          <p:nvPr>
            <p:ph idx="2" type="body"/>
          </p:nvPr>
        </p:nvSpPr>
        <p:spPr>
          <a:xfrm>
            <a:off x="628650" y="3310275"/>
            <a:ext cx="5143500" cy="4386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2100"/>
              <a:buNone/>
            </a:pPr>
            <a:r>
              <a:rPr lang="en"/>
              <a:t>Questions? </a:t>
            </a:r>
            <a:r>
              <a:rPr lang="en"/>
              <a:t>Send an email to </a:t>
            </a:r>
            <a:r>
              <a:rPr lang="en" u="sng">
                <a:solidFill>
                  <a:schemeClr val="hlink"/>
                </a:solidFill>
                <a:hlinkClick r:id="rId3"/>
              </a:rPr>
              <a:t>support-visa@apiexperience.com</a:t>
            </a:r>
            <a:endParaRPr/>
          </a:p>
          <a:p>
            <a:pPr indent="0" lvl="0" marL="0" rtl="0" algn="ctr">
              <a:lnSpc>
                <a:spcPct val="100000"/>
              </a:lnSpc>
              <a:spcBef>
                <a:spcPts val="0"/>
              </a:spcBef>
              <a:spcAft>
                <a:spcPts val="0"/>
              </a:spcAft>
              <a:buSzPts val="2100"/>
              <a:buNone/>
            </a:pPr>
            <a:r>
              <a:t/>
            </a:r>
            <a:endParaRPr/>
          </a:p>
        </p:txBody>
      </p:sp>
      <p:sp>
        <p:nvSpPr>
          <p:cNvPr id="602" name="Google Shape;602;p17"/>
          <p:cNvSpPr txBox="1"/>
          <p:nvPr>
            <p:ph idx="3" type="body"/>
          </p:nvPr>
        </p:nvSpPr>
        <p:spPr>
          <a:xfrm>
            <a:off x="1007400" y="3901725"/>
            <a:ext cx="4386000" cy="4386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2100"/>
              <a:buNone/>
            </a:pPr>
            <a:r>
              <a:rPr lang="en"/>
              <a:t>PHONE </a:t>
            </a:r>
            <a:r>
              <a:rPr b="0" lang="en">
                <a:latin typeface="Montserrat"/>
                <a:ea typeface="Montserrat"/>
                <a:cs typeface="Montserrat"/>
                <a:sym typeface="Montserrat"/>
              </a:rPr>
              <a:t>512-600-8900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2"/>
          <p:cNvPicPr preferRelativeResize="0"/>
          <p:nvPr>
            <p:ph idx="4" type="pic"/>
          </p:nvPr>
        </p:nvPicPr>
        <p:blipFill rotWithShape="1">
          <a:blip r:embed="rId3">
            <a:alphaModFix/>
          </a:blip>
          <a:srcRect b="0" l="24244" r="24249" t="0"/>
          <a:stretch/>
        </p:blipFill>
        <p:spPr>
          <a:xfrm>
            <a:off x="5491350" y="577525"/>
            <a:ext cx="3186600" cy="3480000"/>
          </a:xfrm>
          <a:prstGeom prst="rect">
            <a:avLst/>
          </a:prstGeom>
          <a:solidFill>
            <a:srgbClr val="F2F2F2"/>
          </a:solidFill>
          <a:ln>
            <a:noFill/>
          </a:ln>
          <a:effectLst>
            <a:outerShdw blurRad="254000" rotWithShape="0" algn="ctr" dir="5400000" dist="127000">
              <a:srgbClr val="000000">
                <a:alpha val="10980"/>
              </a:srgbClr>
            </a:outerShdw>
          </a:effectLst>
        </p:spPr>
      </p:pic>
      <p:sp>
        <p:nvSpPr>
          <p:cNvPr id="405" name="Google Shape;405;p2"/>
          <p:cNvSpPr txBox="1"/>
          <p:nvPr>
            <p:ph idx="3" type="body"/>
          </p:nvPr>
        </p:nvSpPr>
        <p:spPr>
          <a:xfrm>
            <a:off x="628650" y="1629700"/>
            <a:ext cx="3630900" cy="1439100"/>
          </a:xfrm>
          <a:prstGeom prst="rect">
            <a:avLst/>
          </a:prstGeom>
          <a:noFill/>
          <a:ln>
            <a:noFill/>
          </a:ln>
        </p:spPr>
        <p:txBody>
          <a:bodyPr anchorCtr="0" anchor="t" bIns="34275" lIns="68575" spcFirstLastPara="1" rIns="68575" wrap="square" tIns="34275">
            <a:spAutoFit/>
          </a:bodyPr>
          <a:lstStyle/>
          <a:p>
            <a:pPr indent="-355600" lvl="0" marL="457200" rtl="0" algn="l">
              <a:lnSpc>
                <a:spcPct val="115000"/>
              </a:lnSpc>
              <a:spcBef>
                <a:spcPts val="600"/>
              </a:spcBef>
              <a:spcAft>
                <a:spcPts val="0"/>
              </a:spcAft>
              <a:buSzPts val="2000"/>
              <a:buChar char="●"/>
            </a:pPr>
            <a:r>
              <a:rPr lang="en" sz="2000"/>
              <a:t>Learn about the Spanish visa process</a:t>
            </a:r>
            <a:endParaRPr sz="2000"/>
          </a:p>
          <a:p>
            <a:pPr indent="-355600" lvl="0" marL="457200" rtl="0" algn="l">
              <a:lnSpc>
                <a:spcPct val="115000"/>
              </a:lnSpc>
              <a:spcBef>
                <a:spcPts val="0"/>
              </a:spcBef>
              <a:spcAft>
                <a:spcPts val="0"/>
              </a:spcAft>
              <a:buSzPts val="2000"/>
              <a:buChar char="●"/>
            </a:pPr>
            <a:r>
              <a:rPr lang="en" sz="2000"/>
              <a:t>Answer some FAQs</a:t>
            </a:r>
            <a:endParaRPr sz="2000"/>
          </a:p>
          <a:p>
            <a:pPr indent="0" lvl="0" marL="457200" rtl="0" algn="l">
              <a:lnSpc>
                <a:spcPct val="115000"/>
              </a:lnSpc>
              <a:spcBef>
                <a:spcPts val="0"/>
              </a:spcBef>
              <a:spcAft>
                <a:spcPts val="0"/>
              </a:spcAft>
              <a:buNone/>
            </a:pPr>
            <a:r>
              <a:t/>
            </a:r>
            <a:endParaRPr sz="2000"/>
          </a:p>
        </p:txBody>
      </p:sp>
      <p:sp>
        <p:nvSpPr>
          <p:cNvPr id="406" name="Google Shape;406;p2"/>
          <p:cNvSpPr txBox="1"/>
          <p:nvPr/>
        </p:nvSpPr>
        <p:spPr>
          <a:xfrm>
            <a:off x="628640" y="1131752"/>
            <a:ext cx="36309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Montserrat ExtraBold"/>
              <a:ea typeface="Montserrat ExtraBold"/>
              <a:cs typeface="Montserrat ExtraBold"/>
              <a:sym typeface="Montserrat ExtraBold"/>
            </a:endParaRPr>
          </a:p>
        </p:txBody>
      </p:sp>
      <p:sp>
        <p:nvSpPr>
          <p:cNvPr id="407" name="Google Shape;407;p2"/>
          <p:cNvSpPr txBox="1"/>
          <p:nvPr/>
        </p:nvSpPr>
        <p:spPr>
          <a:xfrm>
            <a:off x="628640" y="577521"/>
            <a:ext cx="33705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1" i="0" lang="en" sz="2100" u="none" cap="none" strike="noStrike">
                <a:solidFill>
                  <a:srgbClr val="1E264C"/>
                </a:solidFill>
                <a:latin typeface="Montserrat"/>
                <a:ea typeface="Montserrat"/>
                <a:cs typeface="Montserrat"/>
                <a:sym typeface="Montserrat"/>
              </a:rPr>
              <a:t>AGENDA</a:t>
            </a:r>
            <a:endParaRPr b="1" i="0" sz="3300" u="none" cap="none" strike="noStrike">
              <a:solidFill>
                <a:srgbClr val="000000"/>
              </a:solidFill>
              <a:latin typeface="Montserrat"/>
              <a:ea typeface="Montserrat"/>
              <a:cs typeface="Montserrat"/>
              <a:sym typeface="Montserrat"/>
            </a:endParaRPr>
          </a:p>
        </p:txBody>
      </p:sp>
      <p:sp>
        <p:nvSpPr>
          <p:cNvPr id="408" name="Google Shape;408;p2"/>
          <p:cNvSpPr/>
          <p:nvPr/>
        </p:nvSpPr>
        <p:spPr>
          <a:xfrm>
            <a:off x="5908250" y="3876375"/>
            <a:ext cx="2601900" cy="307500"/>
          </a:xfrm>
          <a:prstGeom prst="rect">
            <a:avLst/>
          </a:prstGeom>
          <a:solidFill>
            <a:srgbClr val="FEBD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9" name="Google Shape;409;p2"/>
          <p:cNvPicPr preferRelativeResize="0"/>
          <p:nvPr/>
        </p:nvPicPr>
        <p:blipFill rotWithShape="1">
          <a:blip r:embed="rId4">
            <a:alphaModFix/>
          </a:blip>
          <a:srcRect b="0" l="0" r="0" t="0"/>
          <a:stretch/>
        </p:blipFill>
        <p:spPr>
          <a:xfrm>
            <a:off x="5659150" y="3804575"/>
            <a:ext cx="454925" cy="454925"/>
          </a:xfrm>
          <a:prstGeom prst="rect">
            <a:avLst/>
          </a:prstGeom>
          <a:noFill/>
          <a:ln>
            <a:noFill/>
          </a:ln>
        </p:spPr>
      </p:pic>
      <p:sp>
        <p:nvSpPr>
          <p:cNvPr id="410" name="Google Shape;410;p2"/>
          <p:cNvSpPr txBox="1"/>
          <p:nvPr/>
        </p:nvSpPr>
        <p:spPr>
          <a:xfrm>
            <a:off x="6114075" y="3862684"/>
            <a:ext cx="2231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Experience the World with API</a:t>
            </a:r>
            <a:endParaRPr b="0" i="0" sz="10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
          <p:cNvSpPr txBox="1"/>
          <p:nvPr>
            <p:ph idx="1" type="body"/>
          </p:nvPr>
        </p:nvSpPr>
        <p:spPr>
          <a:xfrm>
            <a:off x="3600449" y="856500"/>
            <a:ext cx="4562400" cy="438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2100"/>
              <a:buNone/>
            </a:pPr>
            <a:r>
              <a:rPr lang="en" sz="2100"/>
              <a:t>Do I Need a Visa? </a:t>
            </a:r>
            <a:endParaRPr sz="2100"/>
          </a:p>
        </p:txBody>
      </p:sp>
      <p:sp>
        <p:nvSpPr>
          <p:cNvPr id="416" name="Google Shape;416;p4"/>
          <p:cNvSpPr txBox="1"/>
          <p:nvPr>
            <p:ph idx="4" type="body"/>
          </p:nvPr>
        </p:nvSpPr>
        <p:spPr>
          <a:xfrm>
            <a:off x="3600450" y="1630400"/>
            <a:ext cx="4562400" cy="2293200"/>
          </a:xfrm>
          <a:prstGeom prst="rect">
            <a:avLst/>
          </a:prstGeom>
          <a:noFill/>
          <a:ln>
            <a:noFill/>
          </a:ln>
        </p:spPr>
        <p:txBody>
          <a:bodyPr anchorCtr="0" anchor="t" bIns="34275" lIns="68575" spcFirstLastPara="1" rIns="68575" wrap="square" tIns="34275">
            <a:noAutofit/>
          </a:bodyPr>
          <a:lstStyle/>
          <a:p>
            <a:pPr indent="-342900" lvl="0" marL="457200" rtl="0" algn="l">
              <a:lnSpc>
                <a:spcPct val="100000"/>
              </a:lnSpc>
              <a:spcBef>
                <a:spcPts val="0"/>
              </a:spcBef>
              <a:spcAft>
                <a:spcPts val="0"/>
              </a:spcAft>
              <a:buClr>
                <a:schemeClr val="lt1"/>
              </a:buClr>
              <a:buSzPts val="1800"/>
              <a:buChar char="●"/>
            </a:pPr>
            <a:r>
              <a:rPr lang="en" sz="1800"/>
              <a:t>Required for U.S. Citizens going abroad for 90 days or more</a:t>
            </a:r>
            <a:endParaRPr sz="1800"/>
          </a:p>
          <a:p>
            <a:pPr indent="-342900" lvl="0" marL="457200" rtl="0" algn="l">
              <a:lnSpc>
                <a:spcPct val="100000"/>
              </a:lnSpc>
              <a:spcBef>
                <a:spcPts val="400"/>
              </a:spcBef>
              <a:spcAft>
                <a:spcPts val="0"/>
              </a:spcAft>
              <a:buClr>
                <a:schemeClr val="lt1"/>
              </a:buClr>
              <a:buSzPts val="1800"/>
              <a:buChar char="●"/>
            </a:pPr>
            <a:r>
              <a:rPr lang="en" sz="1800"/>
              <a:t>International participants that do not have Spanish or Schengen citizenship</a:t>
            </a:r>
            <a:r>
              <a:rPr i="1" lang="en" sz="1800"/>
              <a:t> (check your country’s consulate website for more details!) </a:t>
            </a:r>
            <a:endParaRPr i="1" sz="1800"/>
          </a:p>
          <a:p>
            <a:pPr indent="-317500" lvl="1" marL="914400" rtl="0" algn="l">
              <a:lnSpc>
                <a:spcPct val="115000"/>
              </a:lnSpc>
              <a:spcBef>
                <a:spcPts val="400"/>
              </a:spcBef>
              <a:spcAft>
                <a:spcPts val="0"/>
              </a:spcAft>
              <a:buSzPts val="1400"/>
              <a:buChar char="○"/>
            </a:pPr>
            <a:r>
              <a:t/>
            </a:r>
            <a:endParaRPr sz="1400"/>
          </a:p>
          <a:p>
            <a:pPr indent="-317500" lvl="1" marL="914400" rtl="0" algn="l">
              <a:lnSpc>
                <a:spcPct val="115000"/>
              </a:lnSpc>
              <a:spcBef>
                <a:spcPts val="400"/>
              </a:spcBef>
              <a:spcAft>
                <a:spcPts val="400"/>
              </a:spcAft>
              <a:buSzPts val="1400"/>
              <a:buChar char="○"/>
            </a:pPr>
            <a:r>
              <a:rPr lang="en" sz="1400"/>
              <a:t>Check </a:t>
            </a:r>
            <a:endParaRPr sz="1400"/>
          </a:p>
        </p:txBody>
      </p:sp>
      <p:pic>
        <p:nvPicPr>
          <p:cNvPr id="417" name="Google Shape;417;p4"/>
          <p:cNvPicPr preferRelativeResize="0"/>
          <p:nvPr/>
        </p:nvPicPr>
        <p:blipFill rotWithShape="1">
          <a:blip r:embed="rId3">
            <a:alphaModFix/>
          </a:blip>
          <a:srcRect b="0" l="0" r="39638" t="0"/>
          <a:stretch/>
        </p:blipFill>
        <p:spPr>
          <a:xfrm>
            <a:off x="0" y="613675"/>
            <a:ext cx="3155676" cy="3916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26e60c19911_0_11"/>
          <p:cNvSpPr/>
          <p:nvPr/>
        </p:nvSpPr>
        <p:spPr>
          <a:xfrm>
            <a:off x="528965" y="3215144"/>
            <a:ext cx="1621609" cy="421376"/>
          </a:xfrm>
          <a:custGeom>
            <a:rect b="b" l="l" r="r" t="t"/>
            <a:pathLst>
              <a:path extrusionOk="0" h="929" w="3579">
                <a:moveTo>
                  <a:pt x="3578" y="928"/>
                </a:moveTo>
                <a:lnTo>
                  <a:pt x="0" y="928"/>
                </a:lnTo>
                <a:lnTo>
                  <a:pt x="0" y="0"/>
                </a:lnTo>
                <a:lnTo>
                  <a:pt x="3578" y="0"/>
                </a:lnTo>
                <a:lnTo>
                  <a:pt x="3578" y="928"/>
                </a:lnTo>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p:txBody>
      </p:sp>
      <p:sp>
        <p:nvSpPr>
          <p:cNvPr id="424" name="Google Shape;424;g26e60c19911_0_11"/>
          <p:cNvSpPr/>
          <p:nvPr/>
        </p:nvSpPr>
        <p:spPr>
          <a:xfrm>
            <a:off x="2148576" y="3215144"/>
            <a:ext cx="1619609" cy="421376"/>
          </a:xfrm>
          <a:custGeom>
            <a:rect b="b" l="l" r="r" t="t"/>
            <a:pathLst>
              <a:path extrusionOk="0" h="929" w="3578">
                <a:moveTo>
                  <a:pt x="3577" y="928"/>
                </a:moveTo>
                <a:lnTo>
                  <a:pt x="0" y="928"/>
                </a:lnTo>
                <a:lnTo>
                  <a:pt x="0" y="0"/>
                </a:lnTo>
                <a:lnTo>
                  <a:pt x="3577" y="0"/>
                </a:lnTo>
                <a:lnTo>
                  <a:pt x="3577" y="928"/>
                </a:lnTo>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p:txBody>
      </p:sp>
      <p:sp>
        <p:nvSpPr>
          <p:cNvPr id="425" name="Google Shape;425;g26e60c19911_0_11"/>
          <p:cNvSpPr/>
          <p:nvPr/>
        </p:nvSpPr>
        <p:spPr>
          <a:xfrm>
            <a:off x="3768185" y="3215144"/>
            <a:ext cx="1619617" cy="421376"/>
          </a:xfrm>
          <a:custGeom>
            <a:rect b="b" l="l" r="r" t="t"/>
            <a:pathLst>
              <a:path extrusionOk="0" h="929" w="3578">
                <a:moveTo>
                  <a:pt x="3577" y="928"/>
                </a:moveTo>
                <a:lnTo>
                  <a:pt x="0" y="928"/>
                </a:lnTo>
                <a:lnTo>
                  <a:pt x="0" y="0"/>
                </a:lnTo>
                <a:lnTo>
                  <a:pt x="3577" y="0"/>
                </a:lnTo>
                <a:lnTo>
                  <a:pt x="3577" y="928"/>
                </a:lnTo>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p:txBody>
      </p:sp>
      <p:sp>
        <p:nvSpPr>
          <p:cNvPr id="426" name="Google Shape;426;g26e60c19911_0_11"/>
          <p:cNvSpPr/>
          <p:nvPr/>
        </p:nvSpPr>
        <p:spPr>
          <a:xfrm>
            <a:off x="5389792" y="3215144"/>
            <a:ext cx="1621609" cy="421376"/>
          </a:xfrm>
          <a:custGeom>
            <a:rect b="b" l="l" r="r" t="t"/>
            <a:pathLst>
              <a:path extrusionOk="0" h="929" w="3579">
                <a:moveTo>
                  <a:pt x="3578" y="928"/>
                </a:moveTo>
                <a:lnTo>
                  <a:pt x="0" y="928"/>
                </a:lnTo>
                <a:lnTo>
                  <a:pt x="0" y="0"/>
                </a:lnTo>
                <a:lnTo>
                  <a:pt x="3578" y="0"/>
                </a:lnTo>
                <a:lnTo>
                  <a:pt x="3578" y="928"/>
                </a:lnTo>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p:txBody>
      </p:sp>
      <p:sp>
        <p:nvSpPr>
          <p:cNvPr id="427" name="Google Shape;427;g26e60c19911_0_11"/>
          <p:cNvSpPr/>
          <p:nvPr/>
        </p:nvSpPr>
        <p:spPr>
          <a:xfrm>
            <a:off x="7009403" y="3215144"/>
            <a:ext cx="1619609" cy="421376"/>
          </a:xfrm>
          <a:custGeom>
            <a:rect b="b" l="l" r="r" t="t"/>
            <a:pathLst>
              <a:path extrusionOk="0" h="929" w="3578">
                <a:moveTo>
                  <a:pt x="3577" y="928"/>
                </a:moveTo>
                <a:lnTo>
                  <a:pt x="0" y="928"/>
                </a:lnTo>
                <a:lnTo>
                  <a:pt x="0" y="0"/>
                </a:lnTo>
                <a:lnTo>
                  <a:pt x="3577" y="0"/>
                </a:lnTo>
                <a:lnTo>
                  <a:pt x="3577" y="928"/>
                </a:lnTo>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p:txBody>
      </p:sp>
      <p:sp>
        <p:nvSpPr>
          <p:cNvPr id="428" name="Google Shape;428;g26e60c19911_0_11"/>
          <p:cNvSpPr txBox="1"/>
          <p:nvPr/>
        </p:nvSpPr>
        <p:spPr>
          <a:xfrm>
            <a:off x="667550" y="1147450"/>
            <a:ext cx="77709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Montserrat Medium"/>
                <a:ea typeface="Montserrat Medium"/>
                <a:cs typeface="Montserrat Medium"/>
                <a:sym typeface="Montserrat Medium"/>
              </a:rPr>
              <a:t>Please note that the times below are estimates only. Exact processing time varies by consulate. Check with your consulate for specific timeline and requirements! </a:t>
            </a:r>
            <a:endParaRPr b="0" i="0" sz="1400" u="none" cap="none" strike="noStrike">
              <a:solidFill>
                <a:schemeClr val="dk1"/>
              </a:solidFill>
              <a:latin typeface="Montserrat Medium"/>
              <a:ea typeface="Montserrat Medium"/>
              <a:cs typeface="Montserrat Medium"/>
              <a:sym typeface="Montserrat Medium"/>
            </a:endParaRPr>
          </a:p>
        </p:txBody>
      </p:sp>
      <p:sp>
        <p:nvSpPr>
          <p:cNvPr id="429" name="Google Shape;429;g26e60c19911_0_11"/>
          <p:cNvSpPr txBox="1"/>
          <p:nvPr/>
        </p:nvSpPr>
        <p:spPr>
          <a:xfrm>
            <a:off x="280078" y="256700"/>
            <a:ext cx="8390700" cy="546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100"/>
              <a:buFont typeface="Arial"/>
              <a:buNone/>
            </a:pPr>
            <a:r>
              <a:rPr b="0" i="0" lang="en" sz="3100" u="none" cap="none" strike="noStrike">
                <a:solidFill>
                  <a:srgbClr val="002060"/>
                </a:solidFill>
                <a:latin typeface="Montserrat ExtraBold"/>
                <a:ea typeface="Montserrat ExtraBold"/>
                <a:cs typeface="Montserrat ExtraBold"/>
                <a:sym typeface="Montserrat ExtraBold"/>
              </a:rPr>
              <a:t>VISA PROCESS AND TIMELINE</a:t>
            </a:r>
            <a:endParaRPr b="0" i="0" sz="3100" u="none" cap="none" strike="noStrike">
              <a:solidFill>
                <a:srgbClr val="002060"/>
              </a:solidFill>
              <a:latin typeface="Montserrat ExtraBold"/>
              <a:ea typeface="Montserrat ExtraBold"/>
              <a:cs typeface="Montserrat ExtraBold"/>
              <a:sym typeface="Montserrat ExtraBold"/>
            </a:endParaRPr>
          </a:p>
        </p:txBody>
      </p:sp>
      <p:sp>
        <p:nvSpPr>
          <p:cNvPr id="430" name="Google Shape;430;g26e60c19911_0_11"/>
          <p:cNvSpPr txBox="1"/>
          <p:nvPr/>
        </p:nvSpPr>
        <p:spPr>
          <a:xfrm>
            <a:off x="419101" y="3735946"/>
            <a:ext cx="1789200" cy="1146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Montserrat"/>
                <a:ea typeface="Montserrat"/>
                <a:cs typeface="Montserrat"/>
                <a:sym typeface="Montserrat"/>
              </a:rPr>
              <a:t>4-</a:t>
            </a:r>
            <a:r>
              <a:rPr b="1" lang="en" sz="1000">
                <a:solidFill>
                  <a:schemeClr val="dk1"/>
                </a:solidFill>
                <a:latin typeface="Montserrat"/>
                <a:ea typeface="Montserrat"/>
                <a:cs typeface="Montserrat"/>
                <a:sym typeface="Montserrat"/>
              </a:rPr>
              <a:t>6</a:t>
            </a:r>
            <a:r>
              <a:rPr b="1" i="0" lang="en" sz="1000" u="none" cap="none" strike="noStrike">
                <a:solidFill>
                  <a:schemeClr val="dk1"/>
                </a:solidFill>
                <a:latin typeface="Montserrat"/>
                <a:ea typeface="Montserrat"/>
                <a:cs typeface="Montserrat"/>
                <a:sym typeface="Montserrat"/>
              </a:rPr>
              <a:t> months before departure: </a:t>
            </a:r>
            <a:endParaRPr b="1" i="0" sz="10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Identify your consulate.</a:t>
            </a:r>
            <a:endParaRPr b="0" i="0" sz="10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Make visa appointment.</a:t>
            </a:r>
            <a:endParaRPr b="0" i="0" sz="10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Gather required documents. </a:t>
            </a:r>
            <a:endParaRPr b="0"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Montserrat"/>
              <a:ea typeface="Montserrat"/>
              <a:cs typeface="Montserrat"/>
              <a:sym typeface="Montserrat"/>
            </a:endParaRPr>
          </a:p>
        </p:txBody>
      </p:sp>
      <p:sp>
        <p:nvSpPr>
          <p:cNvPr id="431" name="Google Shape;431;g26e60c19911_0_11"/>
          <p:cNvSpPr txBox="1"/>
          <p:nvPr/>
        </p:nvSpPr>
        <p:spPr>
          <a:xfrm>
            <a:off x="2105275" y="2176050"/>
            <a:ext cx="1708200" cy="838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Montserrat"/>
                <a:ea typeface="Montserrat"/>
                <a:cs typeface="Montserrat"/>
                <a:sym typeface="Montserrat"/>
              </a:rPr>
              <a:t>8-12 weeks before departure: </a:t>
            </a:r>
            <a:endParaRPr b="1" i="0" sz="10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Submit required documents to consulate for processing.</a:t>
            </a:r>
            <a:endParaRPr b="0" i="0" sz="1000" u="none" cap="none" strike="noStrike">
              <a:solidFill>
                <a:schemeClr val="dk1"/>
              </a:solidFill>
              <a:latin typeface="Montserrat"/>
              <a:ea typeface="Montserrat"/>
              <a:cs typeface="Montserrat"/>
              <a:sym typeface="Montserrat"/>
            </a:endParaRPr>
          </a:p>
        </p:txBody>
      </p:sp>
      <p:sp>
        <p:nvSpPr>
          <p:cNvPr id="432" name="Google Shape;432;g26e60c19911_0_11"/>
          <p:cNvSpPr txBox="1"/>
          <p:nvPr/>
        </p:nvSpPr>
        <p:spPr>
          <a:xfrm>
            <a:off x="5331000" y="2176050"/>
            <a:ext cx="1789200" cy="838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Montserrat"/>
                <a:ea typeface="Montserrat"/>
                <a:cs typeface="Montserrat"/>
                <a:sym typeface="Montserrat"/>
              </a:rPr>
              <a:t>2-4 weeks before departure: </a:t>
            </a:r>
            <a:endParaRPr b="1" i="0" sz="10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You will receive your passport with the visa affixed inside. </a:t>
            </a:r>
            <a:endParaRPr b="0" i="0" sz="1000" u="none" cap="none" strike="noStrike">
              <a:solidFill>
                <a:schemeClr val="dk1"/>
              </a:solidFill>
              <a:latin typeface="Montserrat"/>
              <a:ea typeface="Montserrat"/>
              <a:cs typeface="Montserrat"/>
              <a:sym typeface="Montserrat"/>
            </a:endParaRPr>
          </a:p>
        </p:txBody>
      </p:sp>
      <p:sp>
        <p:nvSpPr>
          <p:cNvPr id="433" name="Google Shape;433;g26e60c19911_0_11"/>
          <p:cNvSpPr txBox="1"/>
          <p:nvPr/>
        </p:nvSpPr>
        <p:spPr>
          <a:xfrm>
            <a:off x="529051" y="3283100"/>
            <a:ext cx="1619700" cy="269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Montserrat"/>
                <a:ea typeface="Montserrat"/>
                <a:cs typeface="Montserrat"/>
                <a:sym typeface="Montserrat"/>
              </a:rPr>
              <a:t>STEP 1</a:t>
            </a:r>
            <a:endParaRPr b="0" i="0" sz="600" u="none" cap="none" strike="noStrike">
              <a:solidFill>
                <a:srgbClr val="000000"/>
              </a:solidFill>
              <a:latin typeface="Montserrat"/>
              <a:ea typeface="Montserrat"/>
              <a:cs typeface="Montserrat"/>
              <a:sym typeface="Montserrat"/>
            </a:endParaRPr>
          </a:p>
        </p:txBody>
      </p:sp>
      <p:sp>
        <p:nvSpPr>
          <p:cNvPr id="434" name="Google Shape;434;g26e60c19911_0_11"/>
          <p:cNvSpPr txBox="1"/>
          <p:nvPr/>
        </p:nvSpPr>
        <p:spPr>
          <a:xfrm>
            <a:off x="2148625" y="3283100"/>
            <a:ext cx="1619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Montserrat"/>
                <a:ea typeface="Montserrat"/>
                <a:cs typeface="Montserrat"/>
                <a:sym typeface="Montserrat"/>
              </a:rPr>
              <a:t>STEP 2</a:t>
            </a:r>
            <a:endParaRPr b="0" i="0" sz="700" u="none" cap="none" strike="noStrike">
              <a:solidFill>
                <a:srgbClr val="000000"/>
              </a:solidFill>
              <a:latin typeface="Montserrat"/>
              <a:ea typeface="Montserrat"/>
              <a:cs typeface="Montserrat"/>
              <a:sym typeface="Montserrat"/>
            </a:endParaRPr>
          </a:p>
        </p:txBody>
      </p:sp>
      <p:sp>
        <p:nvSpPr>
          <p:cNvPr id="435" name="Google Shape;435;g26e60c19911_0_11"/>
          <p:cNvSpPr txBox="1"/>
          <p:nvPr/>
        </p:nvSpPr>
        <p:spPr>
          <a:xfrm>
            <a:off x="3690388" y="3735946"/>
            <a:ext cx="1789200" cy="684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Processing typically takes </a:t>
            </a:r>
            <a:r>
              <a:rPr b="1" i="0" lang="en" sz="1000" u="none" cap="none" strike="noStrike">
                <a:solidFill>
                  <a:schemeClr val="dk1"/>
                </a:solidFill>
                <a:latin typeface="Montserrat"/>
                <a:ea typeface="Montserrat"/>
                <a:cs typeface="Montserrat"/>
                <a:sym typeface="Montserrat"/>
              </a:rPr>
              <a:t>4-8 weeks</a:t>
            </a:r>
            <a:r>
              <a:rPr b="0" i="0" lang="en" sz="1000" u="none" cap="none" strike="noStrike">
                <a:solidFill>
                  <a:schemeClr val="dk1"/>
                </a:solidFill>
                <a:latin typeface="Montserrat"/>
                <a:ea typeface="Montserrat"/>
                <a:cs typeface="Montserrat"/>
                <a:sym typeface="Montserrat"/>
              </a:rPr>
              <a:t>. </a:t>
            </a:r>
            <a:endParaRPr b="0" i="0" sz="10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Your passport will stay at the consulate. </a:t>
            </a:r>
            <a:endParaRPr b="0" i="0" sz="1000" u="none" cap="none" strike="noStrike">
              <a:solidFill>
                <a:schemeClr val="dk1"/>
              </a:solidFill>
              <a:latin typeface="Montserrat"/>
              <a:ea typeface="Montserrat"/>
              <a:cs typeface="Montserrat"/>
              <a:sym typeface="Montserrat"/>
            </a:endParaRPr>
          </a:p>
        </p:txBody>
      </p:sp>
      <p:sp>
        <p:nvSpPr>
          <p:cNvPr id="436" name="Google Shape;436;g26e60c19911_0_11"/>
          <p:cNvSpPr txBox="1"/>
          <p:nvPr/>
        </p:nvSpPr>
        <p:spPr>
          <a:xfrm>
            <a:off x="6924588" y="3735946"/>
            <a:ext cx="1789200" cy="223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Montserrat"/>
              <a:ea typeface="Montserrat"/>
              <a:cs typeface="Montserrat"/>
              <a:sym typeface="Montserrat"/>
            </a:endParaRPr>
          </a:p>
        </p:txBody>
      </p:sp>
      <p:sp>
        <p:nvSpPr>
          <p:cNvPr id="437" name="Google Shape;437;g26e60c19911_0_11"/>
          <p:cNvSpPr txBox="1"/>
          <p:nvPr/>
        </p:nvSpPr>
        <p:spPr>
          <a:xfrm>
            <a:off x="3770138" y="3283100"/>
            <a:ext cx="1619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Montserrat"/>
                <a:ea typeface="Montserrat"/>
                <a:cs typeface="Montserrat"/>
                <a:sym typeface="Montserrat"/>
              </a:rPr>
              <a:t>STEP 3 </a:t>
            </a:r>
            <a:endParaRPr b="0" i="0" sz="700" u="none" cap="none" strike="noStrike">
              <a:solidFill>
                <a:srgbClr val="000000"/>
              </a:solidFill>
              <a:latin typeface="Montserrat"/>
              <a:ea typeface="Montserrat"/>
              <a:cs typeface="Montserrat"/>
              <a:sym typeface="Montserrat"/>
            </a:endParaRPr>
          </a:p>
        </p:txBody>
      </p:sp>
      <p:sp>
        <p:nvSpPr>
          <p:cNvPr id="438" name="Google Shape;438;g26e60c19911_0_11"/>
          <p:cNvSpPr txBox="1"/>
          <p:nvPr/>
        </p:nvSpPr>
        <p:spPr>
          <a:xfrm>
            <a:off x="5391663" y="3283100"/>
            <a:ext cx="1619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Montserrat"/>
                <a:ea typeface="Montserrat"/>
                <a:cs typeface="Montserrat"/>
                <a:sym typeface="Montserrat"/>
              </a:rPr>
              <a:t>STEP 4</a:t>
            </a:r>
            <a:endParaRPr b="0" i="0" sz="700" u="none" cap="none" strike="noStrike">
              <a:solidFill>
                <a:srgbClr val="000000"/>
              </a:solidFill>
              <a:latin typeface="Montserrat"/>
              <a:ea typeface="Montserrat"/>
              <a:cs typeface="Montserrat"/>
              <a:sym typeface="Montserrat"/>
            </a:endParaRPr>
          </a:p>
        </p:txBody>
      </p:sp>
      <p:sp>
        <p:nvSpPr>
          <p:cNvPr id="439" name="Google Shape;439;g26e60c19911_0_11"/>
          <p:cNvSpPr txBox="1"/>
          <p:nvPr/>
        </p:nvSpPr>
        <p:spPr>
          <a:xfrm>
            <a:off x="7013388" y="3283100"/>
            <a:ext cx="1619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Montserrat"/>
                <a:ea typeface="Montserrat"/>
                <a:cs typeface="Montserrat"/>
                <a:sym typeface="Montserrat"/>
              </a:rPr>
              <a:t> SUCCESS!</a:t>
            </a:r>
            <a:endParaRPr b="0" i="0" sz="700" u="none" cap="none" strike="noStrike">
              <a:solidFill>
                <a:srgbClr val="000000"/>
              </a:solidFill>
              <a:latin typeface="Montserrat"/>
              <a:ea typeface="Montserrat"/>
              <a:cs typeface="Montserrat"/>
              <a:sym typeface="Montserrat"/>
            </a:endParaRPr>
          </a:p>
        </p:txBody>
      </p:sp>
      <p:grpSp>
        <p:nvGrpSpPr>
          <p:cNvPr id="440" name="Google Shape;440;g26e60c19911_0_11"/>
          <p:cNvGrpSpPr/>
          <p:nvPr/>
        </p:nvGrpSpPr>
        <p:grpSpPr>
          <a:xfrm>
            <a:off x="4419345" y="2643358"/>
            <a:ext cx="371458" cy="371498"/>
            <a:chOff x="6649150" y="309350"/>
            <a:chExt cx="395800" cy="395800"/>
          </a:xfrm>
        </p:grpSpPr>
        <p:sp>
          <p:nvSpPr>
            <p:cNvPr id="441" name="Google Shape;441;g26e60c19911_0_11"/>
            <p:cNvSpPr/>
            <p:nvPr/>
          </p:nvSpPr>
          <p:spPr>
            <a:xfrm>
              <a:off x="6649150" y="309350"/>
              <a:ext cx="395800" cy="395800"/>
            </a:xfrm>
            <a:custGeom>
              <a:rect b="b" l="l" r="r" t="t"/>
              <a:pathLst>
                <a:path extrusionOk="0" fill="none" h="15832" w="15832">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g26e60c19911_0_11"/>
            <p:cNvSpPr/>
            <p:nvPr/>
          </p:nvSpPr>
          <p:spPr>
            <a:xfrm>
              <a:off x="6673500" y="333700"/>
              <a:ext cx="347100" cy="347100"/>
            </a:xfrm>
            <a:custGeom>
              <a:rect b="b" l="l" r="r" t="t"/>
              <a:pathLst>
                <a:path extrusionOk="0" fill="none" h="13884" w="13884">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g26e60c19911_0_11"/>
            <p:cNvSpPr/>
            <p:nvPr/>
          </p:nvSpPr>
          <p:spPr>
            <a:xfrm>
              <a:off x="6848850" y="397625"/>
              <a:ext cx="54825" cy="169300"/>
            </a:xfrm>
            <a:custGeom>
              <a:rect b="b" l="l" r="r" t="t"/>
              <a:pathLst>
                <a:path extrusionOk="0" fill="none" h="6772" w="2193">
                  <a:moveTo>
                    <a:pt x="1" y="1"/>
                  </a:moveTo>
                  <a:lnTo>
                    <a:pt x="1" y="4580"/>
                  </a:lnTo>
                  <a:lnTo>
                    <a:pt x="2193" y="6772"/>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g26e60c19911_0_11"/>
            <p:cNvSpPr/>
            <p:nvPr/>
          </p:nvSpPr>
          <p:spPr>
            <a:xfrm>
              <a:off x="6847025" y="333700"/>
              <a:ext cx="25" cy="29250"/>
            </a:xfrm>
            <a:custGeom>
              <a:rect b="b" l="l" r="r" t="t"/>
              <a:pathLst>
                <a:path extrusionOk="0" fill="none" h="1170" w="1">
                  <a:moveTo>
                    <a:pt x="1" y="1170"/>
                  </a:moveTo>
                  <a:lnTo>
                    <a:pt x="1" y="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g26e60c19911_0_11"/>
            <p:cNvSpPr/>
            <p:nvPr/>
          </p:nvSpPr>
          <p:spPr>
            <a:xfrm>
              <a:off x="6760575" y="356850"/>
              <a:ext cx="25" cy="25"/>
            </a:xfrm>
            <a:custGeom>
              <a:rect b="b" l="l" r="r" t="t"/>
              <a:pathLst>
                <a:path extrusionOk="0" fill="none" h="1" w="1">
                  <a:moveTo>
                    <a:pt x="1" y="0"/>
                  </a:moveTo>
                  <a:lnTo>
                    <a:pt x="1"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g26e60c19911_0_11"/>
            <p:cNvSpPr/>
            <p:nvPr/>
          </p:nvSpPr>
          <p:spPr>
            <a:xfrm>
              <a:off x="6760575" y="356850"/>
              <a:ext cx="14025" cy="24975"/>
            </a:xfrm>
            <a:custGeom>
              <a:rect b="b" l="l" r="r" t="t"/>
              <a:pathLst>
                <a:path extrusionOk="0" fill="none" h="999" w="561">
                  <a:moveTo>
                    <a:pt x="1" y="0"/>
                  </a:moveTo>
                  <a:lnTo>
                    <a:pt x="561" y="999"/>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g26e60c19911_0_11"/>
            <p:cNvSpPr/>
            <p:nvPr/>
          </p:nvSpPr>
          <p:spPr>
            <a:xfrm>
              <a:off x="6696650" y="420775"/>
              <a:ext cx="25" cy="25"/>
            </a:xfrm>
            <a:custGeom>
              <a:rect b="b" l="l" r="r" t="t"/>
              <a:pathLst>
                <a:path extrusionOk="0" fill="none" h="1" w="1">
                  <a:moveTo>
                    <a:pt x="0" y="0"/>
                  </a:moveTo>
                  <a:lnTo>
                    <a:pt x="0"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g26e60c19911_0_11"/>
            <p:cNvSpPr/>
            <p:nvPr/>
          </p:nvSpPr>
          <p:spPr>
            <a:xfrm>
              <a:off x="6696650" y="420775"/>
              <a:ext cx="24975" cy="14025"/>
            </a:xfrm>
            <a:custGeom>
              <a:rect b="b" l="l" r="r" t="t"/>
              <a:pathLst>
                <a:path extrusionOk="0" fill="none" h="561" w="999">
                  <a:moveTo>
                    <a:pt x="0" y="0"/>
                  </a:moveTo>
                  <a:lnTo>
                    <a:pt x="999" y="56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g26e60c19911_0_11"/>
            <p:cNvSpPr/>
            <p:nvPr/>
          </p:nvSpPr>
          <p:spPr>
            <a:xfrm>
              <a:off x="6673500" y="507225"/>
              <a:ext cx="29250" cy="25"/>
            </a:xfrm>
            <a:custGeom>
              <a:rect b="b" l="l" r="r" t="t"/>
              <a:pathLst>
                <a:path extrusionOk="0" fill="none" h="1" w="1170">
                  <a:moveTo>
                    <a:pt x="1" y="1"/>
                  </a:moveTo>
                  <a:lnTo>
                    <a:pt x="1170" y="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g26e60c19911_0_11"/>
            <p:cNvSpPr/>
            <p:nvPr/>
          </p:nvSpPr>
          <p:spPr>
            <a:xfrm>
              <a:off x="6696650" y="593700"/>
              <a:ext cx="25" cy="25"/>
            </a:xfrm>
            <a:custGeom>
              <a:rect b="b" l="l" r="r" t="t"/>
              <a:pathLst>
                <a:path extrusionOk="0" fill="none" h="1" w="1">
                  <a:moveTo>
                    <a:pt x="0" y="0"/>
                  </a:moveTo>
                  <a:lnTo>
                    <a:pt x="0"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g26e60c19911_0_11"/>
            <p:cNvSpPr/>
            <p:nvPr/>
          </p:nvSpPr>
          <p:spPr>
            <a:xfrm>
              <a:off x="6696650" y="579700"/>
              <a:ext cx="24975" cy="14025"/>
            </a:xfrm>
            <a:custGeom>
              <a:rect b="b" l="l" r="r" t="t"/>
              <a:pathLst>
                <a:path extrusionOk="0" fill="none" h="561" w="999">
                  <a:moveTo>
                    <a:pt x="0" y="560"/>
                  </a:moveTo>
                  <a:lnTo>
                    <a:pt x="999"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26e60c19911_0_11"/>
            <p:cNvSpPr/>
            <p:nvPr/>
          </p:nvSpPr>
          <p:spPr>
            <a:xfrm>
              <a:off x="6760575" y="632675"/>
              <a:ext cx="14025" cy="24975"/>
            </a:xfrm>
            <a:custGeom>
              <a:rect b="b" l="l" r="r" t="t"/>
              <a:pathLst>
                <a:path extrusionOk="0" fill="none" h="999" w="561">
                  <a:moveTo>
                    <a:pt x="1" y="999"/>
                  </a:moveTo>
                  <a:lnTo>
                    <a:pt x="561"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26e60c19911_0_11"/>
            <p:cNvSpPr/>
            <p:nvPr/>
          </p:nvSpPr>
          <p:spPr>
            <a:xfrm>
              <a:off x="6760575" y="657625"/>
              <a:ext cx="25" cy="25"/>
            </a:xfrm>
            <a:custGeom>
              <a:rect b="b" l="l" r="r" t="t"/>
              <a:pathLst>
                <a:path extrusionOk="0" fill="none" h="1" w="1">
                  <a:moveTo>
                    <a:pt x="1" y="1"/>
                  </a:moveTo>
                  <a:lnTo>
                    <a:pt x="1" y="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26e60c19911_0_11"/>
            <p:cNvSpPr/>
            <p:nvPr/>
          </p:nvSpPr>
          <p:spPr>
            <a:xfrm>
              <a:off x="6847025" y="651550"/>
              <a:ext cx="25" cy="29250"/>
            </a:xfrm>
            <a:custGeom>
              <a:rect b="b" l="l" r="r" t="t"/>
              <a:pathLst>
                <a:path extrusionOk="0" fill="none" h="1170" w="1">
                  <a:moveTo>
                    <a:pt x="1" y="0"/>
                  </a:moveTo>
                  <a:lnTo>
                    <a:pt x="1" y="1169"/>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g26e60c19911_0_11"/>
            <p:cNvSpPr/>
            <p:nvPr/>
          </p:nvSpPr>
          <p:spPr>
            <a:xfrm>
              <a:off x="6919500" y="632675"/>
              <a:ext cx="14025" cy="24975"/>
            </a:xfrm>
            <a:custGeom>
              <a:rect b="b" l="l" r="r" t="t"/>
              <a:pathLst>
                <a:path extrusionOk="0" fill="none" h="999" w="561">
                  <a:moveTo>
                    <a:pt x="560" y="999"/>
                  </a:moveTo>
                  <a:lnTo>
                    <a:pt x="0"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g26e60c19911_0_11"/>
            <p:cNvSpPr/>
            <p:nvPr/>
          </p:nvSpPr>
          <p:spPr>
            <a:xfrm>
              <a:off x="6933500" y="657625"/>
              <a:ext cx="25" cy="25"/>
            </a:xfrm>
            <a:custGeom>
              <a:rect b="b" l="l" r="r" t="t"/>
              <a:pathLst>
                <a:path extrusionOk="0" fill="none" h="1" w="1">
                  <a:moveTo>
                    <a:pt x="0" y="1"/>
                  </a:moveTo>
                  <a:lnTo>
                    <a:pt x="0" y="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26e60c19911_0_11"/>
            <p:cNvSpPr/>
            <p:nvPr/>
          </p:nvSpPr>
          <p:spPr>
            <a:xfrm>
              <a:off x="6972475" y="579700"/>
              <a:ext cx="24975" cy="14025"/>
            </a:xfrm>
            <a:custGeom>
              <a:rect b="b" l="l" r="r" t="t"/>
              <a:pathLst>
                <a:path extrusionOk="0" fill="none" h="561" w="999">
                  <a:moveTo>
                    <a:pt x="999" y="560"/>
                  </a:moveTo>
                  <a:lnTo>
                    <a:pt x="0"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26e60c19911_0_11"/>
            <p:cNvSpPr/>
            <p:nvPr/>
          </p:nvSpPr>
          <p:spPr>
            <a:xfrm>
              <a:off x="6997425" y="593700"/>
              <a:ext cx="25" cy="25"/>
            </a:xfrm>
            <a:custGeom>
              <a:rect b="b" l="l" r="r" t="t"/>
              <a:pathLst>
                <a:path extrusionOk="0" fill="none" h="1" w="1">
                  <a:moveTo>
                    <a:pt x="1" y="0"/>
                  </a:moveTo>
                  <a:lnTo>
                    <a:pt x="1"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26e60c19911_0_11"/>
            <p:cNvSpPr/>
            <p:nvPr/>
          </p:nvSpPr>
          <p:spPr>
            <a:xfrm>
              <a:off x="6991350" y="507225"/>
              <a:ext cx="29250" cy="25"/>
            </a:xfrm>
            <a:custGeom>
              <a:rect b="b" l="l" r="r" t="t"/>
              <a:pathLst>
                <a:path extrusionOk="0" fill="none" h="1" w="1170">
                  <a:moveTo>
                    <a:pt x="1169" y="1"/>
                  </a:moveTo>
                  <a:lnTo>
                    <a:pt x="0" y="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26e60c19911_0_11"/>
            <p:cNvSpPr/>
            <p:nvPr/>
          </p:nvSpPr>
          <p:spPr>
            <a:xfrm>
              <a:off x="6972475" y="420775"/>
              <a:ext cx="24975" cy="14025"/>
            </a:xfrm>
            <a:custGeom>
              <a:rect b="b" l="l" r="r" t="t"/>
              <a:pathLst>
                <a:path extrusionOk="0" fill="none" h="561" w="999">
                  <a:moveTo>
                    <a:pt x="0" y="561"/>
                  </a:moveTo>
                  <a:lnTo>
                    <a:pt x="999"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26e60c19911_0_11"/>
            <p:cNvSpPr/>
            <p:nvPr/>
          </p:nvSpPr>
          <p:spPr>
            <a:xfrm>
              <a:off x="6997425" y="420775"/>
              <a:ext cx="25" cy="25"/>
            </a:xfrm>
            <a:custGeom>
              <a:rect b="b" l="l" r="r" t="t"/>
              <a:pathLst>
                <a:path extrusionOk="0" fill="none" h="1" w="1">
                  <a:moveTo>
                    <a:pt x="1" y="0"/>
                  </a:moveTo>
                  <a:lnTo>
                    <a:pt x="1"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26e60c19911_0_11"/>
            <p:cNvSpPr/>
            <p:nvPr/>
          </p:nvSpPr>
          <p:spPr>
            <a:xfrm>
              <a:off x="6919500" y="356850"/>
              <a:ext cx="14025" cy="24975"/>
            </a:xfrm>
            <a:custGeom>
              <a:rect b="b" l="l" r="r" t="t"/>
              <a:pathLst>
                <a:path extrusionOk="0" fill="none" h="999" w="561">
                  <a:moveTo>
                    <a:pt x="560" y="0"/>
                  </a:moveTo>
                  <a:lnTo>
                    <a:pt x="0" y="999"/>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26e60c19911_0_11"/>
            <p:cNvSpPr/>
            <p:nvPr/>
          </p:nvSpPr>
          <p:spPr>
            <a:xfrm>
              <a:off x="6933500" y="356850"/>
              <a:ext cx="25" cy="25"/>
            </a:xfrm>
            <a:custGeom>
              <a:rect b="b" l="l" r="r" t="t"/>
              <a:pathLst>
                <a:path extrusionOk="0" fill="none" h="1" w="1">
                  <a:moveTo>
                    <a:pt x="0" y="0"/>
                  </a:moveTo>
                  <a:lnTo>
                    <a:pt x="0"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4" name="Google Shape;464;g26e60c19911_0_11"/>
          <p:cNvGrpSpPr/>
          <p:nvPr/>
        </p:nvGrpSpPr>
        <p:grpSpPr>
          <a:xfrm>
            <a:off x="2749311" y="3826533"/>
            <a:ext cx="323933" cy="319445"/>
            <a:chOff x="3292425" y="3664250"/>
            <a:chExt cx="397025" cy="391525"/>
          </a:xfrm>
        </p:grpSpPr>
        <p:sp>
          <p:nvSpPr>
            <p:cNvPr id="465" name="Google Shape;465;g26e60c19911_0_11"/>
            <p:cNvSpPr/>
            <p:nvPr/>
          </p:nvSpPr>
          <p:spPr>
            <a:xfrm>
              <a:off x="3292425" y="3680675"/>
              <a:ext cx="375100" cy="375100"/>
            </a:xfrm>
            <a:custGeom>
              <a:rect b="b" l="l" r="r" t="t"/>
              <a:pathLst>
                <a:path extrusionOk="0" fill="none" h="15004" w="15004">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g26e60c19911_0_11"/>
            <p:cNvSpPr/>
            <p:nvPr/>
          </p:nvSpPr>
          <p:spPr>
            <a:xfrm>
              <a:off x="3504325" y="3664250"/>
              <a:ext cx="131525" cy="153450"/>
            </a:xfrm>
            <a:custGeom>
              <a:rect b="b" l="l" r="r" t="t"/>
              <a:pathLst>
                <a:path extrusionOk="0" fill="none" h="6138" w="5261">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g26e60c19911_0_11"/>
            <p:cNvSpPr/>
            <p:nvPr/>
          </p:nvSpPr>
          <p:spPr>
            <a:xfrm>
              <a:off x="3501875" y="3749500"/>
              <a:ext cx="187575" cy="96825"/>
            </a:xfrm>
            <a:custGeom>
              <a:rect b="b" l="l" r="r" t="t"/>
              <a:pathLst>
                <a:path extrusionOk="0" fill="none" h="3873" w="7503">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8" name="Google Shape;468;g26e60c19911_0_11"/>
          <p:cNvSpPr/>
          <p:nvPr/>
        </p:nvSpPr>
        <p:spPr>
          <a:xfrm>
            <a:off x="6013352" y="3826526"/>
            <a:ext cx="371461" cy="371484"/>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9" name="Google Shape;469;g26e60c19911_0_11"/>
          <p:cNvGrpSpPr/>
          <p:nvPr/>
        </p:nvGrpSpPr>
        <p:grpSpPr>
          <a:xfrm>
            <a:off x="1089465" y="2738435"/>
            <a:ext cx="409931" cy="249448"/>
            <a:chOff x="3269900" y="3064500"/>
            <a:chExt cx="432325" cy="263075"/>
          </a:xfrm>
        </p:grpSpPr>
        <p:sp>
          <p:nvSpPr>
            <p:cNvPr id="470" name="Google Shape;470;g26e60c19911_0_11"/>
            <p:cNvSpPr/>
            <p:nvPr/>
          </p:nvSpPr>
          <p:spPr>
            <a:xfrm>
              <a:off x="3269900" y="3064500"/>
              <a:ext cx="432325" cy="263075"/>
            </a:xfrm>
            <a:custGeom>
              <a:rect b="b" l="l" r="r" t="t"/>
              <a:pathLst>
                <a:path extrusionOk="0" fill="none" h="10523" w="17293">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26e60c19911_0_11"/>
            <p:cNvSpPr/>
            <p:nvPr/>
          </p:nvSpPr>
          <p:spPr>
            <a:xfrm>
              <a:off x="3445875" y="3155825"/>
              <a:ext cx="80400" cy="80400"/>
            </a:xfrm>
            <a:custGeom>
              <a:rect b="b" l="l" r="r" t="t"/>
              <a:pathLst>
                <a:path extrusionOk="0" fill="none" h="3216" w="3216">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26e60c19911_0_11"/>
            <p:cNvSpPr/>
            <p:nvPr/>
          </p:nvSpPr>
          <p:spPr>
            <a:xfrm>
              <a:off x="3381925" y="3091900"/>
              <a:ext cx="208275" cy="208275"/>
            </a:xfrm>
            <a:custGeom>
              <a:rect b="b" l="l" r="r" t="t"/>
              <a:pathLst>
                <a:path extrusionOk="0" fill="none" h="8331" w="8331">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3" name="Google Shape;473;g26e60c19911_0_11"/>
          <p:cNvSpPr/>
          <p:nvPr/>
        </p:nvSpPr>
        <p:spPr>
          <a:xfrm>
            <a:off x="7660415" y="2670325"/>
            <a:ext cx="317553" cy="317553"/>
          </a:xfrm>
          <a:custGeom>
            <a:rect b="b" l="l" r="r" t="t"/>
            <a:pathLst>
              <a:path extrusionOk="0" fill="none" h="16952" w="16952">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6e60c19911_0_549"/>
          <p:cNvSpPr txBox="1"/>
          <p:nvPr>
            <p:ph idx="1" type="body"/>
          </p:nvPr>
        </p:nvSpPr>
        <p:spPr>
          <a:xfrm>
            <a:off x="4416050" y="633300"/>
            <a:ext cx="4638600" cy="4510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SzPts val="2100"/>
              <a:buNone/>
            </a:pPr>
            <a:r>
              <a:t/>
            </a:r>
            <a:endParaRPr b="1" sz="1000">
              <a:solidFill>
                <a:schemeClr val="accent1"/>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1E264C"/>
              </a:buClr>
              <a:buSzPts val="1200"/>
              <a:buFont typeface="Montserrat"/>
              <a:buChar char="●"/>
            </a:pPr>
            <a:r>
              <a:rPr lang="en">
                <a:solidFill>
                  <a:srgbClr val="1E264C"/>
                </a:solidFill>
              </a:rPr>
              <a:t>It </a:t>
            </a:r>
            <a:r>
              <a:rPr lang="en">
                <a:solidFill>
                  <a:srgbClr val="1E264C"/>
                </a:solidFill>
                <a:latin typeface="Montserrat"/>
                <a:ea typeface="Montserrat"/>
                <a:cs typeface="Montserrat"/>
                <a:sym typeface="Montserrat"/>
              </a:rPr>
              <a:t>typically takes </a:t>
            </a:r>
            <a:r>
              <a:rPr b="1" lang="en">
                <a:solidFill>
                  <a:srgbClr val="1E264C"/>
                </a:solidFill>
                <a:latin typeface="Montserrat"/>
                <a:ea typeface="Montserrat"/>
                <a:cs typeface="Montserrat"/>
                <a:sym typeface="Montserrat"/>
              </a:rPr>
              <a:t>4-8 </a:t>
            </a:r>
            <a:r>
              <a:rPr b="1" lang="en">
                <a:solidFill>
                  <a:srgbClr val="1E264C"/>
                </a:solidFill>
              </a:rPr>
              <a:t>weeks</a:t>
            </a:r>
            <a:r>
              <a:rPr lang="en">
                <a:solidFill>
                  <a:srgbClr val="1E264C"/>
                </a:solidFill>
                <a:latin typeface="Montserrat"/>
                <a:ea typeface="Montserrat"/>
                <a:cs typeface="Montserrat"/>
                <a:sym typeface="Montserrat"/>
              </a:rPr>
              <a:t> to issue a visa once the application ha</a:t>
            </a:r>
            <a:r>
              <a:rPr lang="en">
                <a:solidFill>
                  <a:srgbClr val="1E264C"/>
                </a:solidFill>
              </a:rPr>
              <a:t>s</a:t>
            </a:r>
            <a:r>
              <a:rPr lang="en">
                <a:solidFill>
                  <a:srgbClr val="1E264C"/>
                </a:solidFill>
                <a:latin typeface="Montserrat"/>
                <a:ea typeface="Montserrat"/>
                <a:cs typeface="Montserrat"/>
                <a:sym typeface="Montserrat"/>
              </a:rPr>
              <a:t> been submitted. Processing time varies by consul</a:t>
            </a:r>
            <a:r>
              <a:rPr lang="en">
                <a:solidFill>
                  <a:srgbClr val="1E264C"/>
                </a:solidFill>
              </a:rPr>
              <a:t>ate. </a:t>
            </a:r>
            <a:endParaRPr>
              <a:solidFill>
                <a:srgbClr val="1E264C"/>
              </a:solidFill>
              <a:latin typeface="Montserrat"/>
              <a:ea typeface="Montserrat"/>
              <a:cs typeface="Montserrat"/>
              <a:sym typeface="Montserrat"/>
            </a:endParaRPr>
          </a:p>
          <a:p>
            <a:pPr indent="-304800" lvl="0" marL="457200" rtl="0" algn="l">
              <a:lnSpc>
                <a:spcPct val="115000"/>
              </a:lnSpc>
              <a:spcBef>
                <a:spcPts val="1000"/>
              </a:spcBef>
              <a:spcAft>
                <a:spcPts val="0"/>
              </a:spcAft>
              <a:buClr>
                <a:srgbClr val="1E264C"/>
              </a:buClr>
              <a:buSzPts val="1200"/>
              <a:buFont typeface="Montserrat"/>
              <a:buChar char="●"/>
            </a:pPr>
            <a:r>
              <a:rPr lang="en">
                <a:solidFill>
                  <a:srgbClr val="1E264C"/>
                </a:solidFill>
                <a:latin typeface="Montserrat"/>
                <a:ea typeface="Montserrat"/>
                <a:cs typeface="Montserrat"/>
                <a:sym typeface="Montserrat"/>
              </a:rPr>
              <a:t>Rushed or expedited service is not available. Visa processing </a:t>
            </a:r>
            <a:r>
              <a:rPr b="1" lang="en">
                <a:solidFill>
                  <a:srgbClr val="1E264C"/>
                </a:solidFill>
                <a:latin typeface="Montserrat"/>
                <a:ea typeface="Montserrat"/>
                <a:cs typeface="Montserrat"/>
                <a:sym typeface="Montserrat"/>
              </a:rPr>
              <a:t>cannot</a:t>
            </a:r>
            <a:r>
              <a:rPr b="1" lang="en">
                <a:solidFill>
                  <a:srgbClr val="1E264C"/>
                </a:solidFill>
              </a:rPr>
              <a:t> be expedited </a:t>
            </a:r>
            <a:r>
              <a:rPr lang="en">
                <a:solidFill>
                  <a:srgbClr val="1E264C"/>
                </a:solidFill>
                <a:latin typeface="Montserrat"/>
                <a:ea typeface="Montserrat"/>
                <a:cs typeface="Montserrat"/>
                <a:sym typeface="Montserrat"/>
              </a:rPr>
              <a:t>- please plan accordingly! </a:t>
            </a:r>
            <a:endParaRPr>
              <a:solidFill>
                <a:srgbClr val="1E264C"/>
              </a:solidFill>
              <a:latin typeface="Montserrat"/>
              <a:ea typeface="Montserrat"/>
              <a:cs typeface="Montserrat"/>
              <a:sym typeface="Montserrat"/>
            </a:endParaRPr>
          </a:p>
          <a:p>
            <a:pPr indent="-304800" lvl="0" marL="457200" rtl="0" algn="l">
              <a:lnSpc>
                <a:spcPct val="115000"/>
              </a:lnSpc>
              <a:spcBef>
                <a:spcPts val="1000"/>
              </a:spcBef>
              <a:spcAft>
                <a:spcPts val="0"/>
              </a:spcAft>
              <a:buClr>
                <a:srgbClr val="1E264C"/>
              </a:buClr>
              <a:buSzPts val="1200"/>
              <a:buFont typeface="Montserrat"/>
              <a:buChar char="●"/>
            </a:pPr>
            <a:r>
              <a:rPr lang="en">
                <a:solidFill>
                  <a:srgbClr val="1E264C"/>
                </a:solidFill>
                <a:latin typeface="Montserrat"/>
                <a:ea typeface="Montserrat"/>
                <a:cs typeface="Montserrat"/>
                <a:sym typeface="Montserrat"/>
              </a:rPr>
              <a:t>Visa requirements are set and governed by the </a:t>
            </a:r>
            <a:r>
              <a:rPr lang="en">
                <a:solidFill>
                  <a:srgbClr val="1E264C"/>
                </a:solidFill>
              </a:rPr>
              <a:t>i</a:t>
            </a:r>
            <a:r>
              <a:rPr lang="en">
                <a:solidFill>
                  <a:srgbClr val="1E264C"/>
                </a:solidFill>
                <a:latin typeface="Montserrat"/>
                <a:ea typeface="Montserrat"/>
                <a:cs typeface="Montserrat"/>
                <a:sym typeface="Montserrat"/>
              </a:rPr>
              <a:t>mmigration policies of the Spanish government. </a:t>
            </a:r>
            <a:endParaRPr>
              <a:solidFill>
                <a:srgbClr val="1E264C"/>
              </a:solidFill>
              <a:latin typeface="Montserrat"/>
              <a:ea typeface="Montserrat"/>
              <a:cs typeface="Montserrat"/>
              <a:sym typeface="Montserrat"/>
            </a:endParaRPr>
          </a:p>
          <a:p>
            <a:pPr indent="-304800" lvl="1" marL="914400" rtl="0" algn="l">
              <a:lnSpc>
                <a:spcPct val="115000"/>
              </a:lnSpc>
              <a:spcBef>
                <a:spcPts val="1000"/>
              </a:spcBef>
              <a:spcAft>
                <a:spcPts val="0"/>
              </a:spcAft>
              <a:buClr>
                <a:srgbClr val="1E264C"/>
              </a:buClr>
              <a:buSzPts val="1200"/>
              <a:buFont typeface="Montserrat"/>
              <a:buChar char="○"/>
            </a:pPr>
            <a:r>
              <a:rPr b="1" lang="en">
                <a:solidFill>
                  <a:srgbClr val="1E264C"/>
                </a:solidFill>
              </a:rPr>
              <a:t>API </a:t>
            </a:r>
            <a:r>
              <a:rPr b="1" lang="en">
                <a:solidFill>
                  <a:srgbClr val="1E264C"/>
                </a:solidFill>
                <a:latin typeface="Montserrat"/>
                <a:ea typeface="Montserrat"/>
                <a:cs typeface="Montserrat"/>
                <a:sym typeface="Montserrat"/>
              </a:rPr>
              <a:t>cannot</a:t>
            </a:r>
            <a:r>
              <a:rPr b="1" lang="en">
                <a:solidFill>
                  <a:srgbClr val="1E264C"/>
                </a:solidFill>
              </a:rPr>
              <a:t> influence </a:t>
            </a:r>
            <a:r>
              <a:rPr lang="en">
                <a:solidFill>
                  <a:srgbClr val="1E264C"/>
                </a:solidFill>
                <a:latin typeface="Montserrat"/>
                <a:ea typeface="Montserrat"/>
                <a:cs typeface="Montserrat"/>
                <a:sym typeface="Montserrat"/>
              </a:rPr>
              <a:t>or control the time it takes to process visas </a:t>
            </a:r>
            <a:r>
              <a:rPr lang="en">
                <a:solidFill>
                  <a:srgbClr val="1E264C"/>
                </a:solidFill>
              </a:rPr>
              <a:t>n</a:t>
            </a:r>
            <a:r>
              <a:rPr lang="en">
                <a:solidFill>
                  <a:srgbClr val="1E264C"/>
                </a:solidFill>
                <a:latin typeface="Montserrat"/>
                <a:ea typeface="Montserrat"/>
                <a:cs typeface="Montserrat"/>
                <a:sym typeface="Montserrat"/>
              </a:rPr>
              <a:t>or check the status of student’s applications. </a:t>
            </a:r>
            <a:endParaRPr>
              <a:solidFill>
                <a:srgbClr val="1E264C"/>
              </a:solidFill>
            </a:endParaRPr>
          </a:p>
          <a:p>
            <a:pPr indent="-304800" lvl="1" marL="914400" rtl="0" algn="l">
              <a:lnSpc>
                <a:spcPct val="115000"/>
              </a:lnSpc>
              <a:spcBef>
                <a:spcPts val="1000"/>
              </a:spcBef>
              <a:spcAft>
                <a:spcPts val="0"/>
              </a:spcAft>
              <a:buClr>
                <a:srgbClr val="1E264C"/>
              </a:buClr>
              <a:buSzPts val="1200"/>
              <a:buFont typeface="Montserrat"/>
              <a:buChar char="○"/>
            </a:pPr>
            <a:r>
              <a:rPr lang="en">
                <a:solidFill>
                  <a:srgbClr val="1E264C"/>
                </a:solidFill>
                <a:latin typeface="Montserrat"/>
                <a:ea typeface="Montserrat"/>
                <a:cs typeface="Montserrat"/>
                <a:sym typeface="Montserrat"/>
              </a:rPr>
              <a:t>It is the student’s responsibility to obtain the appropriate visa before departure. </a:t>
            </a:r>
            <a:endParaRPr>
              <a:solidFill>
                <a:srgbClr val="1E264C"/>
              </a:solidFill>
              <a:latin typeface="Montserrat"/>
              <a:ea typeface="Montserrat"/>
              <a:cs typeface="Montserrat"/>
              <a:sym typeface="Montserrat"/>
            </a:endParaRPr>
          </a:p>
          <a:p>
            <a:pPr indent="-304800" lvl="0" marL="457200" rtl="0" algn="l">
              <a:lnSpc>
                <a:spcPct val="115000"/>
              </a:lnSpc>
              <a:spcBef>
                <a:spcPts val="1000"/>
              </a:spcBef>
              <a:spcAft>
                <a:spcPts val="0"/>
              </a:spcAft>
              <a:buClr>
                <a:srgbClr val="1E264C"/>
              </a:buClr>
              <a:buSzPts val="1200"/>
              <a:buFont typeface="Montserrat"/>
              <a:buChar char="●"/>
            </a:pPr>
            <a:r>
              <a:rPr b="1" lang="en">
                <a:solidFill>
                  <a:srgbClr val="1E264C"/>
                </a:solidFill>
                <a:latin typeface="Montserrat"/>
                <a:ea typeface="Montserrat"/>
                <a:cs typeface="Montserrat"/>
                <a:sym typeface="Montserrat"/>
              </a:rPr>
              <a:t>REMINDER:</a:t>
            </a:r>
            <a:r>
              <a:rPr lang="en">
                <a:solidFill>
                  <a:srgbClr val="1E264C"/>
                </a:solidFill>
                <a:latin typeface="Montserrat"/>
                <a:ea typeface="Montserrat"/>
                <a:cs typeface="Montserrat"/>
                <a:sym typeface="Montserrat"/>
              </a:rPr>
              <a:t> You cannot travel internationally while waiting for your passport to be returned to you so please do not make any international travel plans during the visa process. </a:t>
            </a:r>
            <a:endParaRPr sz="1300">
              <a:solidFill>
                <a:srgbClr val="1E264C"/>
              </a:solidFill>
              <a:latin typeface="Montserrat"/>
              <a:ea typeface="Montserrat"/>
              <a:cs typeface="Montserrat"/>
              <a:sym typeface="Montserrat"/>
            </a:endParaRPr>
          </a:p>
          <a:p>
            <a:pPr indent="0" lvl="0" marL="457200" rtl="0" algn="l">
              <a:lnSpc>
                <a:spcPct val="115000"/>
              </a:lnSpc>
              <a:spcBef>
                <a:spcPts val="1000"/>
              </a:spcBef>
              <a:spcAft>
                <a:spcPts val="0"/>
              </a:spcAft>
              <a:buSzPts val="2100"/>
              <a:buNone/>
            </a:pPr>
            <a:r>
              <a:t/>
            </a:r>
            <a:endParaRPr sz="1000">
              <a:solidFill>
                <a:srgbClr val="1E264C"/>
              </a:solidFill>
              <a:latin typeface="Montserrat"/>
              <a:ea typeface="Montserrat"/>
              <a:cs typeface="Montserrat"/>
              <a:sym typeface="Montserrat"/>
            </a:endParaRPr>
          </a:p>
          <a:p>
            <a:pPr indent="0" lvl="0" marL="0" rtl="0" algn="l">
              <a:lnSpc>
                <a:spcPct val="115000"/>
              </a:lnSpc>
              <a:spcBef>
                <a:spcPts val="0"/>
              </a:spcBef>
              <a:spcAft>
                <a:spcPts val="0"/>
              </a:spcAft>
              <a:buSzPts val="2100"/>
              <a:buNone/>
            </a:pPr>
            <a:r>
              <a:t/>
            </a:r>
            <a:endParaRPr b="1" sz="1700">
              <a:latin typeface="Montserrat"/>
              <a:ea typeface="Montserrat"/>
              <a:cs typeface="Montserrat"/>
              <a:sym typeface="Montserrat"/>
            </a:endParaRPr>
          </a:p>
        </p:txBody>
      </p:sp>
      <p:sp>
        <p:nvSpPr>
          <p:cNvPr id="479" name="Google Shape;479;g26e60c19911_0_549"/>
          <p:cNvSpPr txBox="1"/>
          <p:nvPr>
            <p:ph idx="4" type="body"/>
          </p:nvPr>
        </p:nvSpPr>
        <p:spPr>
          <a:xfrm>
            <a:off x="4270500" y="42800"/>
            <a:ext cx="4873500" cy="676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100"/>
              <a:buNone/>
            </a:pPr>
            <a:r>
              <a:rPr lang="en" sz="2600">
                <a:solidFill>
                  <a:srgbClr val="1E264C"/>
                </a:solidFill>
                <a:latin typeface="Montserrat ExtraBold"/>
                <a:ea typeface="Montserrat ExtraBold"/>
                <a:cs typeface="Montserrat ExtraBold"/>
                <a:sym typeface="Montserrat ExtraBold"/>
              </a:rPr>
              <a:t>Visa Process and Timeline</a:t>
            </a:r>
            <a:endParaRPr sz="2500">
              <a:solidFill>
                <a:srgbClr val="1E264C"/>
              </a:solidFill>
              <a:latin typeface="Montserrat ExtraBold"/>
              <a:ea typeface="Montserrat ExtraBold"/>
              <a:cs typeface="Montserrat ExtraBold"/>
              <a:sym typeface="Montserrat ExtraBold"/>
            </a:endParaRPr>
          </a:p>
        </p:txBody>
      </p:sp>
      <p:sp>
        <p:nvSpPr>
          <p:cNvPr id="480" name="Google Shape;480;g26e60c19911_0_549"/>
          <p:cNvSpPr/>
          <p:nvPr>
            <p:ph idx="2" type="pic"/>
          </p:nvPr>
        </p:nvSpPr>
        <p:spPr>
          <a:xfrm>
            <a:off x="644125" y="796350"/>
            <a:ext cx="2953800" cy="3550800"/>
          </a:xfrm>
          <a:prstGeom prst="rect">
            <a:avLst/>
          </a:prstGeom>
          <a:solidFill>
            <a:srgbClr val="FFFFFF"/>
          </a:solidFill>
          <a:ln>
            <a:noFill/>
          </a:ln>
          <a:effectLst>
            <a:outerShdw blurRad="254000" rotWithShape="0" algn="ctr" dir="5400000" dist="127000">
              <a:srgbClr val="000000">
                <a:alpha val="10980"/>
              </a:srgbClr>
            </a:outerShdw>
          </a:effectLst>
        </p:spPr>
      </p:sp>
      <p:sp>
        <p:nvSpPr>
          <p:cNvPr id="481" name="Google Shape;481;g26e60c19911_0_549"/>
          <p:cNvSpPr txBox="1"/>
          <p:nvPr>
            <p:ph idx="3" type="body"/>
          </p:nvPr>
        </p:nvSpPr>
        <p:spPr>
          <a:xfrm flipH="1" rot="10800000">
            <a:off x="4572000" y="-256888"/>
            <a:ext cx="2847300" cy="2055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2100"/>
              <a:buNone/>
            </a:pPr>
            <a:r>
              <a:t/>
            </a:r>
            <a:endParaRPr sz="200"/>
          </a:p>
        </p:txBody>
      </p:sp>
      <p:pic>
        <p:nvPicPr>
          <p:cNvPr id="482" name="Google Shape;482;g26e60c19911_0_549"/>
          <p:cNvPicPr preferRelativeResize="0"/>
          <p:nvPr/>
        </p:nvPicPr>
        <p:blipFill rotWithShape="1">
          <a:blip r:embed="rId3">
            <a:alphaModFix/>
          </a:blip>
          <a:srcRect b="12992" l="0" r="15761" t="16166"/>
          <a:stretch/>
        </p:blipFill>
        <p:spPr>
          <a:xfrm>
            <a:off x="552450" y="761675"/>
            <a:ext cx="3197577" cy="3585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86" name="Shape 486"/>
        <p:cNvGrpSpPr/>
        <p:nvPr/>
      </p:nvGrpSpPr>
      <p:grpSpPr>
        <a:xfrm>
          <a:off x="0" y="0"/>
          <a:ext cx="0" cy="0"/>
          <a:chOff x="0" y="0"/>
          <a:chExt cx="0" cy="0"/>
        </a:xfrm>
      </p:grpSpPr>
      <p:sp>
        <p:nvSpPr>
          <p:cNvPr id="487" name="Google Shape;487;p5"/>
          <p:cNvSpPr txBox="1"/>
          <p:nvPr/>
        </p:nvSpPr>
        <p:spPr>
          <a:xfrm>
            <a:off x="4816815" y="85277"/>
            <a:ext cx="36309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rgbClr val="1E264C"/>
                </a:solidFill>
                <a:latin typeface="Montserrat ExtraBold"/>
                <a:ea typeface="Montserrat ExtraBold"/>
                <a:cs typeface="Montserrat ExtraBold"/>
                <a:sym typeface="Montserrat ExtraBold"/>
              </a:rPr>
              <a:t>VISA</a:t>
            </a:r>
            <a:endParaRPr b="0" i="0" sz="1100" u="none" cap="none" strike="noStrike">
              <a:solidFill>
                <a:srgbClr val="000000"/>
              </a:solidFill>
              <a:latin typeface="Montserrat ExtraBold"/>
              <a:ea typeface="Montserrat ExtraBold"/>
              <a:cs typeface="Montserrat ExtraBold"/>
              <a:sym typeface="Montserrat ExtraBold"/>
            </a:endParaRPr>
          </a:p>
        </p:txBody>
      </p:sp>
      <p:sp>
        <p:nvSpPr>
          <p:cNvPr id="488" name="Google Shape;488;p5"/>
          <p:cNvSpPr txBox="1"/>
          <p:nvPr/>
        </p:nvSpPr>
        <p:spPr>
          <a:xfrm>
            <a:off x="4341925" y="601200"/>
            <a:ext cx="4792800" cy="503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Montserrat"/>
                <a:ea typeface="Montserrat"/>
                <a:cs typeface="Montserrat"/>
                <a:sym typeface="Montserrat"/>
              </a:rPr>
              <a:t>How do I make an appointment?</a:t>
            </a:r>
            <a:endParaRPr b="1" i="1" sz="13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300"/>
              <a:buFont typeface="Arial"/>
              <a:buNone/>
            </a:pPr>
            <a:r>
              <a:t/>
            </a:r>
            <a:endParaRPr b="1" i="1" sz="1300" u="none" cap="none" strike="noStrike">
              <a:solidFill>
                <a:srgbClr val="000000"/>
              </a:solidFill>
              <a:latin typeface="Montserrat"/>
              <a:ea typeface="Montserrat"/>
              <a:cs typeface="Montserrat"/>
              <a:sym typeface="Montserrat"/>
            </a:endParaRPr>
          </a:p>
          <a:p>
            <a:pPr indent="-304800" lvl="0" marL="457200" marR="0" rtl="0" algn="l">
              <a:lnSpc>
                <a:spcPct val="100000"/>
              </a:lnSpc>
              <a:spcBef>
                <a:spcPts val="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Spain has transitioned consular processing for study abroad visas to a third-party organization, BLS. Submissions and pickups must be made through BLS.</a:t>
            </a:r>
            <a:endParaRPr b="0" i="0" sz="12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a:p>
            <a:pPr indent="-304800" lvl="0" marL="457200" marR="0" rtl="0" algn="l">
              <a:lnSpc>
                <a:spcPct val="100000"/>
              </a:lnSpc>
              <a:spcBef>
                <a:spcPts val="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Some BLS Application Centers do not require an appointment and allow mail-in visa applications. Check the BLS website for more details </a:t>
            </a:r>
            <a:endParaRPr b="0" i="0" sz="12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a:p>
            <a:pPr indent="-304800" lvl="0" marL="457200" marR="0" rtl="0" algn="l">
              <a:lnSpc>
                <a:spcPct val="100000"/>
              </a:lnSpc>
              <a:spcBef>
                <a:spcPts val="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Book the earliest appointment possible at the BLS application center in your jurisdiction. </a:t>
            </a:r>
            <a:endParaRPr b="0" i="0" sz="12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a:p>
            <a:pPr indent="-304800" lvl="0" marL="457200" marR="0" rtl="0" algn="l">
              <a:lnSpc>
                <a:spcPct val="100000"/>
              </a:lnSpc>
              <a:spcBef>
                <a:spcPts val="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Check  the BLS online booking system multiple times every day for cancellations. </a:t>
            </a:r>
            <a:endParaRPr b="0" i="0" sz="12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a:p>
            <a:pPr indent="-304800" lvl="0" marL="457200" marR="0" rtl="0" algn="l">
              <a:lnSpc>
                <a:spcPct val="100000"/>
              </a:lnSpc>
              <a:spcBef>
                <a:spcPts val="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Make sure to book an appointment for National Visa or Student Visa.</a:t>
            </a:r>
            <a:endParaRPr b="0" i="0" sz="12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None/>
            </a:pPr>
            <a:r>
              <a:t/>
            </a:r>
            <a:endParaRPr sz="1200">
              <a:latin typeface="Montserrat"/>
              <a:ea typeface="Montserrat"/>
              <a:cs typeface="Montserrat"/>
              <a:sym typeface="Montserrat"/>
            </a:endParaRPr>
          </a:p>
          <a:p>
            <a:pPr indent="-304800" lvl="0" marL="457200" marR="0" rtl="0" algn="l">
              <a:lnSpc>
                <a:spcPct val="100000"/>
              </a:lnSpc>
              <a:spcBef>
                <a:spcPts val="0"/>
              </a:spcBef>
              <a:spcAft>
                <a:spcPts val="0"/>
              </a:spcAft>
              <a:buSzPts val="1200"/>
              <a:buFont typeface="Montserrat"/>
              <a:buChar char="-"/>
            </a:pPr>
            <a:r>
              <a:rPr lang="en" sz="1200">
                <a:latin typeface="Montserrat"/>
                <a:ea typeface="Montserrat"/>
                <a:cs typeface="Montserrat"/>
                <a:sym typeface="Montserrat"/>
              </a:rPr>
              <a:t>You will need a valid passport number to create an account and to book an </a:t>
            </a:r>
            <a:r>
              <a:rPr lang="en" sz="1200">
                <a:latin typeface="Montserrat"/>
                <a:ea typeface="Montserrat"/>
                <a:cs typeface="Montserrat"/>
                <a:sym typeface="Montserrat"/>
              </a:rPr>
              <a:t>appointment</a:t>
            </a:r>
            <a:endParaRPr sz="1200">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pic>
        <p:nvPicPr>
          <p:cNvPr id="489" name="Google Shape;489;p5"/>
          <p:cNvPicPr preferRelativeResize="0"/>
          <p:nvPr/>
        </p:nvPicPr>
        <p:blipFill>
          <a:blip r:embed="rId3">
            <a:alphaModFix/>
          </a:blip>
          <a:stretch>
            <a:fillRect/>
          </a:stretch>
        </p:blipFill>
        <p:spPr>
          <a:xfrm>
            <a:off x="388750" y="304800"/>
            <a:ext cx="3642374" cy="424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
          <p:cNvSpPr txBox="1"/>
          <p:nvPr>
            <p:ph idx="3" type="body"/>
          </p:nvPr>
        </p:nvSpPr>
        <p:spPr>
          <a:xfrm>
            <a:off x="4184700" y="1257625"/>
            <a:ext cx="4884000" cy="3236100"/>
          </a:xfrm>
          <a:prstGeom prst="rect">
            <a:avLst/>
          </a:prstGeom>
          <a:noFill/>
          <a:ln>
            <a:noFill/>
          </a:ln>
        </p:spPr>
        <p:txBody>
          <a:bodyPr anchorCtr="0" anchor="t" bIns="34275" lIns="68575" spcFirstLastPara="1" rIns="68575" wrap="square" tIns="34275">
            <a:spAutoFit/>
          </a:bodyPr>
          <a:lstStyle/>
          <a:p>
            <a:pPr indent="-311150" lvl="0" marL="457200" rtl="0" algn="l">
              <a:lnSpc>
                <a:spcPct val="115000"/>
              </a:lnSpc>
              <a:spcBef>
                <a:spcPts val="600"/>
              </a:spcBef>
              <a:spcAft>
                <a:spcPts val="0"/>
              </a:spcAft>
              <a:buSzPts val="1300"/>
              <a:buChar char="●"/>
            </a:pPr>
            <a:r>
              <a:rPr lang="en" sz="1300"/>
              <a:t>You can find a list of consulates and their jurisdiction here: </a:t>
            </a:r>
            <a:r>
              <a:rPr lang="en" sz="1300" u="sng">
                <a:solidFill>
                  <a:schemeClr val="hlink"/>
                </a:solidFill>
                <a:hlinkClick r:id="rId3"/>
              </a:rPr>
              <a:t>https://www.exteriores.gob.es/Consulados/boston/en/Consulado/Paginas/Demarcaci%c3%b3n.aspx</a:t>
            </a:r>
            <a:endParaRPr sz="1300"/>
          </a:p>
          <a:p>
            <a:pPr indent="-311150" lvl="0" marL="457200" rtl="0" algn="l">
              <a:lnSpc>
                <a:spcPct val="115000"/>
              </a:lnSpc>
              <a:spcBef>
                <a:spcPts val="600"/>
              </a:spcBef>
              <a:spcAft>
                <a:spcPts val="0"/>
              </a:spcAft>
              <a:buSzPts val="1300"/>
              <a:buChar char="●"/>
            </a:pPr>
            <a:r>
              <a:rPr lang="en" sz="1300"/>
              <a:t>Search for the consulate for your jurisdiction. If you search “Spanish Consulate in Boston”, it should be one of the top search results. </a:t>
            </a:r>
            <a:endParaRPr sz="1300"/>
          </a:p>
          <a:p>
            <a:pPr indent="-311150" lvl="0" marL="457200" rtl="0" algn="l">
              <a:lnSpc>
                <a:spcPct val="115000"/>
              </a:lnSpc>
              <a:spcBef>
                <a:spcPts val="0"/>
              </a:spcBef>
              <a:spcAft>
                <a:spcPts val="0"/>
              </a:spcAft>
              <a:buSzPts val="1300"/>
              <a:buChar char="●"/>
            </a:pPr>
            <a:r>
              <a:rPr lang="en" sz="1300"/>
              <a:t>If the website is in Spanish, you can change the language by clicking “ENG” on the top right hand side. </a:t>
            </a:r>
            <a:endParaRPr sz="1300"/>
          </a:p>
          <a:p>
            <a:pPr indent="-311150" lvl="0" marL="457200" rtl="0" algn="l">
              <a:lnSpc>
                <a:spcPct val="115000"/>
              </a:lnSpc>
              <a:spcBef>
                <a:spcPts val="1000"/>
              </a:spcBef>
              <a:spcAft>
                <a:spcPts val="0"/>
              </a:spcAft>
              <a:buSzPts val="1300"/>
              <a:buChar char="●"/>
            </a:pPr>
            <a:r>
              <a:rPr lang="en" sz="1300"/>
              <a:t>Each consulate website is a little different, but you should be able to navigate to a Student/Study Visa and the requirements. </a:t>
            </a:r>
            <a:endParaRPr sz="1300"/>
          </a:p>
        </p:txBody>
      </p:sp>
      <p:sp>
        <p:nvSpPr>
          <p:cNvPr id="496" name="Google Shape;496;p6"/>
          <p:cNvSpPr txBox="1"/>
          <p:nvPr/>
        </p:nvSpPr>
        <p:spPr>
          <a:xfrm>
            <a:off x="4444375" y="357325"/>
            <a:ext cx="40665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1E264C"/>
                </a:solidFill>
                <a:latin typeface="Montserrat ExtraBold"/>
                <a:ea typeface="Montserrat ExtraBold"/>
                <a:cs typeface="Montserrat ExtraBold"/>
                <a:sym typeface="Montserrat ExtraBold"/>
              </a:rPr>
              <a:t>Navigating the Consulate Website</a:t>
            </a:r>
            <a:endParaRPr b="1" i="0" sz="2700" u="none" cap="none" strike="noStrike">
              <a:solidFill>
                <a:srgbClr val="1E264C"/>
              </a:solidFill>
              <a:latin typeface="Montserrat ExtraBold"/>
              <a:ea typeface="Montserrat ExtraBold"/>
              <a:cs typeface="Montserrat ExtraBold"/>
              <a:sym typeface="Montserrat ExtraBold"/>
            </a:endParaRPr>
          </a:p>
        </p:txBody>
      </p:sp>
      <p:pic>
        <p:nvPicPr>
          <p:cNvPr id="497" name="Google Shape;497;p6"/>
          <p:cNvPicPr preferRelativeResize="0"/>
          <p:nvPr/>
        </p:nvPicPr>
        <p:blipFill rotWithShape="1">
          <a:blip r:embed="rId4">
            <a:alphaModFix/>
          </a:blip>
          <a:srcRect b="0" l="60557" r="1494" t="0"/>
          <a:stretch/>
        </p:blipFill>
        <p:spPr>
          <a:xfrm>
            <a:off x="149775" y="437925"/>
            <a:ext cx="3469826" cy="3370550"/>
          </a:xfrm>
          <a:prstGeom prst="rect">
            <a:avLst/>
          </a:prstGeom>
          <a:noFill/>
          <a:ln>
            <a:noFill/>
          </a:ln>
        </p:spPr>
      </p:pic>
      <p:cxnSp>
        <p:nvCxnSpPr>
          <p:cNvPr id="498" name="Google Shape;498;p6"/>
          <p:cNvCxnSpPr/>
          <p:nvPr/>
        </p:nvCxnSpPr>
        <p:spPr>
          <a:xfrm rot="10800000">
            <a:off x="1973150" y="1520400"/>
            <a:ext cx="68100" cy="884400"/>
          </a:xfrm>
          <a:prstGeom prst="straightConnector1">
            <a:avLst/>
          </a:prstGeom>
          <a:noFill/>
          <a:ln cap="flat" cmpd="sng" w="38100">
            <a:solidFill>
              <a:srgbClr val="FF0000"/>
            </a:solidFill>
            <a:prstDash val="solid"/>
            <a:round/>
            <a:headEnd len="sm" w="sm" type="none"/>
            <a:tailEnd len="med" w="med" type="triangle"/>
          </a:ln>
        </p:spPr>
      </p:cxnSp>
      <p:pic>
        <p:nvPicPr>
          <p:cNvPr id="499" name="Google Shape;499;p6"/>
          <p:cNvPicPr preferRelativeResize="0"/>
          <p:nvPr/>
        </p:nvPicPr>
        <p:blipFill rotWithShape="1">
          <a:blip r:embed="rId5">
            <a:alphaModFix/>
          </a:blip>
          <a:srcRect b="0" l="0" r="0" t="0"/>
          <a:stretch/>
        </p:blipFill>
        <p:spPr>
          <a:xfrm>
            <a:off x="5823600" y="3415675"/>
            <a:ext cx="1606200" cy="392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
          <p:cNvSpPr txBox="1"/>
          <p:nvPr>
            <p:ph idx="3" type="body"/>
          </p:nvPr>
        </p:nvSpPr>
        <p:spPr>
          <a:xfrm>
            <a:off x="4444375" y="1479600"/>
            <a:ext cx="4464300" cy="2877600"/>
          </a:xfrm>
          <a:prstGeom prst="rect">
            <a:avLst/>
          </a:prstGeom>
          <a:noFill/>
          <a:ln>
            <a:noFill/>
          </a:ln>
        </p:spPr>
        <p:txBody>
          <a:bodyPr anchorCtr="0" anchor="t" bIns="34275" lIns="68575" spcFirstLastPara="1" rIns="68575" wrap="square" tIns="34275">
            <a:spAutoFit/>
          </a:bodyPr>
          <a:lstStyle/>
          <a:p>
            <a:pPr indent="-311150" lvl="0" marL="457200" rtl="0" algn="l">
              <a:lnSpc>
                <a:spcPct val="115000"/>
              </a:lnSpc>
              <a:spcBef>
                <a:spcPts val="600"/>
              </a:spcBef>
              <a:spcAft>
                <a:spcPts val="0"/>
              </a:spcAft>
              <a:buSzPts val="1300"/>
              <a:buChar char="●"/>
            </a:pPr>
            <a:r>
              <a:rPr lang="en" sz="1300"/>
              <a:t>Here you should find a complete list of requirements for your consulate. Please refer to consulate and BLS list of requirements.</a:t>
            </a:r>
            <a:endParaRPr sz="1300"/>
          </a:p>
          <a:p>
            <a:pPr indent="-311150" lvl="0" marL="457200" rtl="0" algn="l">
              <a:lnSpc>
                <a:spcPct val="115000"/>
              </a:lnSpc>
              <a:spcBef>
                <a:spcPts val="600"/>
              </a:spcBef>
              <a:spcAft>
                <a:spcPts val="0"/>
              </a:spcAft>
              <a:buSzPts val="1300"/>
              <a:buChar char="●"/>
            </a:pPr>
            <a:r>
              <a:rPr lang="en" sz="1300"/>
              <a:t>You will also find a link to the BLS Application Center for that consulate. </a:t>
            </a:r>
            <a:endParaRPr sz="1300"/>
          </a:p>
          <a:p>
            <a:pPr indent="-311150" lvl="0" marL="457200" rtl="0" algn="l">
              <a:lnSpc>
                <a:spcPct val="115000"/>
              </a:lnSpc>
              <a:spcBef>
                <a:spcPts val="0"/>
              </a:spcBef>
              <a:spcAft>
                <a:spcPts val="0"/>
              </a:spcAft>
              <a:buSzPts val="1300"/>
              <a:buChar char="●"/>
            </a:pPr>
            <a:r>
              <a:rPr lang="en" sz="1300"/>
              <a:t>Requirements can change at any time so keep a close eye on the consulate website. </a:t>
            </a:r>
            <a:endParaRPr sz="1300"/>
          </a:p>
          <a:p>
            <a:pPr indent="-311150" lvl="0" marL="457200" rtl="0" algn="l">
              <a:lnSpc>
                <a:spcPct val="115000"/>
              </a:lnSpc>
              <a:spcBef>
                <a:spcPts val="0"/>
              </a:spcBef>
              <a:spcAft>
                <a:spcPts val="0"/>
              </a:spcAft>
              <a:buSzPts val="1300"/>
              <a:buChar char="●"/>
            </a:pPr>
            <a:r>
              <a:rPr lang="en" sz="1300"/>
              <a:t>One of the forms you need to fill out is a Visa Application. A sample of this application can be found on the API visa webpage - </a:t>
            </a:r>
            <a:r>
              <a:rPr lang="en" sz="1300" u="sng">
                <a:solidFill>
                  <a:schemeClr val="hlink"/>
                </a:solidFill>
                <a:hlinkClick r:id="rId3"/>
              </a:rPr>
              <a:t>https://apiabroad.com/student-visas/student-visa-spain/</a:t>
            </a:r>
            <a:endParaRPr sz="1300"/>
          </a:p>
        </p:txBody>
      </p:sp>
      <p:sp>
        <p:nvSpPr>
          <p:cNvPr id="506" name="Google Shape;506;p7"/>
          <p:cNvSpPr txBox="1"/>
          <p:nvPr/>
        </p:nvSpPr>
        <p:spPr>
          <a:xfrm>
            <a:off x="4444375" y="330125"/>
            <a:ext cx="40665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1E264C"/>
                </a:solidFill>
                <a:latin typeface="Montserrat ExtraBold"/>
                <a:ea typeface="Montserrat ExtraBold"/>
                <a:cs typeface="Montserrat ExtraBold"/>
                <a:sym typeface="Montserrat ExtraBold"/>
              </a:rPr>
              <a:t>Navigating the Consulate Website</a:t>
            </a:r>
            <a:endParaRPr b="1" i="0" sz="2700" u="none" cap="none" strike="noStrike">
              <a:solidFill>
                <a:srgbClr val="1E264C"/>
              </a:solidFill>
              <a:latin typeface="Montserrat ExtraBold"/>
              <a:ea typeface="Montserrat ExtraBold"/>
              <a:cs typeface="Montserrat ExtraBold"/>
              <a:sym typeface="Montserrat ExtraBold"/>
            </a:endParaRPr>
          </a:p>
        </p:txBody>
      </p:sp>
      <p:pic>
        <p:nvPicPr>
          <p:cNvPr id="507" name="Google Shape;507;p7"/>
          <p:cNvPicPr preferRelativeResize="0"/>
          <p:nvPr/>
        </p:nvPicPr>
        <p:blipFill rotWithShape="1">
          <a:blip r:embed="rId4">
            <a:alphaModFix/>
          </a:blip>
          <a:srcRect b="0" l="0" r="0" t="0"/>
          <a:stretch/>
        </p:blipFill>
        <p:spPr>
          <a:xfrm>
            <a:off x="0" y="829400"/>
            <a:ext cx="4444376" cy="31805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80e5d69a3d_0_0"/>
          <p:cNvSpPr txBox="1"/>
          <p:nvPr/>
        </p:nvSpPr>
        <p:spPr>
          <a:xfrm>
            <a:off x="176250" y="132800"/>
            <a:ext cx="85941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0" i="0" lang="en" sz="3300" u="none" cap="none" strike="noStrike">
                <a:solidFill>
                  <a:srgbClr val="1E264C"/>
                </a:solidFill>
                <a:latin typeface="Montserrat ExtraBold"/>
                <a:ea typeface="Montserrat ExtraBold"/>
                <a:cs typeface="Montserrat ExtraBold"/>
                <a:sym typeface="Montserrat ExtraBold"/>
              </a:rPr>
              <a:t>Required Materials</a:t>
            </a:r>
            <a:endParaRPr b="0" i="0" sz="3300" u="none" cap="none" strike="noStrike">
              <a:solidFill>
                <a:srgbClr val="1E264C"/>
              </a:solidFill>
              <a:latin typeface="Montserrat ExtraBold"/>
              <a:ea typeface="Montserrat ExtraBold"/>
              <a:cs typeface="Montserrat ExtraBold"/>
              <a:sym typeface="Montserrat ExtraBold"/>
            </a:endParaRPr>
          </a:p>
        </p:txBody>
      </p:sp>
      <p:sp>
        <p:nvSpPr>
          <p:cNvPr id="513" name="Google Shape;513;g280e5d69a3d_0_0"/>
          <p:cNvSpPr txBox="1"/>
          <p:nvPr/>
        </p:nvSpPr>
        <p:spPr>
          <a:xfrm>
            <a:off x="4572000" y="825500"/>
            <a:ext cx="4310100" cy="421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chemeClr val="dk1"/>
                </a:solidFill>
                <a:highlight>
                  <a:schemeClr val="lt1"/>
                </a:highlight>
                <a:latin typeface="Montserrat"/>
                <a:ea typeface="Montserrat"/>
                <a:cs typeface="Montserrat"/>
                <a:sym typeface="Montserrat"/>
              </a:rPr>
              <a:t>STUDENT IS RESPONSIBLE FOR PROVIDING:</a:t>
            </a:r>
            <a:endParaRPr b="1" i="0" sz="13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600"/>
              <a:buFont typeface="Arial"/>
              <a:buNone/>
            </a:pPr>
            <a:r>
              <a:t/>
            </a:r>
            <a:endParaRPr b="1" i="0" sz="600" u="none" cap="none" strike="noStrike">
              <a:solidFill>
                <a:schemeClr val="accent1"/>
              </a:solidFill>
              <a:highlight>
                <a:schemeClr val="lt1"/>
              </a:highlight>
              <a:latin typeface="Montserrat"/>
              <a:ea typeface="Montserrat"/>
              <a:cs typeface="Montserrat"/>
              <a:sym typeface="Montserrat"/>
            </a:endParaRPr>
          </a:p>
          <a:p>
            <a:pPr indent="-311150" lvl="0" marL="457200" marR="0" rtl="0" algn="l">
              <a:lnSpc>
                <a:spcPct val="115000"/>
              </a:lnSpc>
              <a:spcBef>
                <a:spcPts val="0"/>
              </a:spcBef>
              <a:spcAft>
                <a:spcPts val="0"/>
              </a:spcAft>
              <a:buClr>
                <a:schemeClr val="dk1"/>
              </a:buClr>
              <a:buSzPts val="1300"/>
              <a:buFont typeface="Montserrat"/>
              <a:buChar char="●"/>
            </a:pPr>
            <a:r>
              <a:rPr b="0" i="0" lang="en" sz="1300" u="none" cap="none" strike="noStrike">
                <a:solidFill>
                  <a:schemeClr val="dk1"/>
                </a:solidFill>
                <a:highlight>
                  <a:schemeClr val="lt1"/>
                </a:highlight>
                <a:latin typeface="Montserrat"/>
                <a:ea typeface="Montserrat"/>
                <a:cs typeface="Montserrat"/>
                <a:sym typeface="Montserrat"/>
              </a:rPr>
              <a:t>Visa Application Fee</a:t>
            </a:r>
            <a:endParaRPr b="0" i="0" sz="1300" u="none" cap="none" strike="noStrike">
              <a:solidFill>
                <a:schemeClr val="dk1"/>
              </a:solidFill>
              <a:highlight>
                <a:schemeClr val="lt1"/>
              </a:highlight>
              <a:latin typeface="Montserrat"/>
              <a:ea typeface="Montserrat"/>
              <a:cs typeface="Montserrat"/>
              <a:sym typeface="Montserrat"/>
            </a:endParaRPr>
          </a:p>
          <a:p>
            <a:pPr indent="-311150" lvl="0" marL="457200" marR="0" rtl="0" algn="l">
              <a:lnSpc>
                <a:spcPct val="115000"/>
              </a:lnSpc>
              <a:spcBef>
                <a:spcPts val="0"/>
              </a:spcBef>
              <a:spcAft>
                <a:spcPts val="0"/>
              </a:spcAft>
              <a:buClr>
                <a:schemeClr val="dk1"/>
              </a:buClr>
              <a:buSzPts val="1300"/>
              <a:buFont typeface="Montserrat"/>
              <a:buChar char="●"/>
            </a:pPr>
            <a:r>
              <a:rPr b="0" i="0" lang="en" sz="1300" u="none" cap="none" strike="noStrike">
                <a:solidFill>
                  <a:schemeClr val="dk1"/>
                </a:solidFill>
                <a:highlight>
                  <a:schemeClr val="lt1"/>
                </a:highlight>
                <a:latin typeface="Montserrat"/>
                <a:ea typeface="Montserrat"/>
                <a:cs typeface="Montserrat"/>
                <a:sym typeface="Montserrat"/>
              </a:rPr>
              <a:t>BLS Service Fee </a:t>
            </a:r>
            <a:endParaRPr b="0" i="0" sz="1300" u="none" cap="none" strike="noStrike">
              <a:solidFill>
                <a:schemeClr val="dk1"/>
              </a:solidFill>
              <a:highlight>
                <a:schemeClr val="lt1"/>
              </a:highlight>
              <a:latin typeface="Montserrat"/>
              <a:ea typeface="Montserrat"/>
              <a:cs typeface="Montserrat"/>
              <a:sym typeface="Montserrat"/>
            </a:endParaRPr>
          </a:p>
          <a:p>
            <a:pPr indent="-311150" lvl="0" marL="457200" marR="0" rtl="0" algn="l">
              <a:lnSpc>
                <a:spcPct val="115000"/>
              </a:lnSpc>
              <a:spcBef>
                <a:spcPts val="0"/>
              </a:spcBef>
              <a:spcAft>
                <a:spcPts val="0"/>
              </a:spcAft>
              <a:buClr>
                <a:schemeClr val="dk1"/>
              </a:buClr>
              <a:buSzPts val="1300"/>
              <a:buFont typeface="Montserrat"/>
              <a:buChar char="●"/>
            </a:pPr>
            <a:r>
              <a:rPr b="0" i="0" lang="en" sz="1300" u="none" cap="none" strike="noStrike">
                <a:solidFill>
                  <a:schemeClr val="dk1"/>
                </a:solidFill>
                <a:highlight>
                  <a:schemeClr val="lt1"/>
                </a:highlight>
                <a:latin typeface="Montserrat"/>
                <a:ea typeface="Montserrat"/>
                <a:cs typeface="Montserrat"/>
                <a:sym typeface="Montserrat"/>
              </a:rPr>
              <a:t>National Visa Application-Application formats can vary by consulate</a:t>
            </a:r>
            <a:endParaRPr b="0" i="0" sz="1300" u="none" cap="none" strike="noStrike">
              <a:solidFill>
                <a:schemeClr val="dk1"/>
              </a:solidFill>
              <a:highlight>
                <a:schemeClr val="lt1"/>
              </a:highlight>
              <a:latin typeface="Montserrat"/>
              <a:ea typeface="Montserrat"/>
              <a:cs typeface="Montserrat"/>
              <a:sym typeface="Montserrat"/>
            </a:endParaRPr>
          </a:p>
          <a:p>
            <a:pPr indent="-311150" lvl="0" marL="457200" marR="0" rtl="0" algn="l">
              <a:lnSpc>
                <a:spcPct val="115000"/>
              </a:lnSpc>
              <a:spcBef>
                <a:spcPts val="0"/>
              </a:spcBef>
              <a:spcAft>
                <a:spcPts val="0"/>
              </a:spcAft>
              <a:buClr>
                <a:schemeClr val="dk1"/>
              </a:buClr>
              <a:buSzPts val="1300"/>
              <a:buFont typeface="Montserrat"/>
              <a:buChar char="●"/>
            </a:pPr>
            <a:r>
              <a:rPr b="1" i="0" lang="en" sz="1300" u="none" cap="none" strike="noStrike">
                <a:solidFill>
                  <a:schemeClr val="dk1"/>
                </a:solidFill>
                <a:highlight>
                  <a:schemeClr val="lt1"/>
                </a:highlight>
                <a:latin typeface="Montserrat"/>
                <a:ea typeface="Montserrat"/>
                <a:cs typeface="Montserrat"/>
                <a:sym typeface="Montserrat"/>
              </a:rPr>
              <a:t>Physical Passport </a:t>
            </a:r>
            <a:endParaRPr b="1" i="0" sz="1300" u="none" cap="none" strike="noStrike">
              <a:solidFill>
                <a:schemeClr val="dk1"/>
              </a:solidFill>
              <a:highlight>
                <a:schemeClr val="lt1"/>
              </a:highlight>
              <a:latin typeface="Montserrat"/>
              <a:ea typeface="Montserrat"/>
              <a:cs typeface="Montserrat"/>
              <a:sym typeface="Montserrat"/>
            </a:endParaRPr>
          </a:p>
          <a:p>
            <a:pPr indent="-311150" lvl="0" marL="457200" marR="0" rtl="0" algn="l">
              <a:lnSpc>
                <a:spcPct val="115000"/>
              </a:lnSpc>
              <a:spcBef>
                <a:spcPts val="0"/>
              </a:spcBef>
              <a:spcAft>
                <a:spcPts val="0"/>
              </a:spcAft>
              <a:buClr>
                <a:schemeClr val="dk1"/>
              </a:buClr>
              <a:buSzPts val="1300"/>
              <a:buFont typeface="Montserrat"/>
              <a:buChar char="●"/>
            </a:pPr>
            <a:r>
              <a:rPr b="0" i="0" lang="en" sz="1300" u="none" cap="none" strike="noStrike">
                <a:solidFill>
                  <a:schemeClr val="dk1"/>
                </a:solidFill>
                <a:highlight>
                  <a:schemeClr val="lt1"/>
                </a:highlight>
                <a:latin typeface="Montserrat"/>
                <a:ea typeface="Montserrat"/>
                <a:cs typeface="Montserrat"/>
                <a:sym typeface="Montserrat"/>
              </a:rPr>
              <a:t>Photocopy of the signature/photo page of passport</a:t>
            </a:r>
            <a:endParaRPr b="0" i="0" sz="1300" u="none" cap="none" strike="noStrike">
              <a:solidFill>
                <a:schemeClr val="dk1"/>
              </a:solidFill>
              <a:highlight>
                <a:schemeClr val="lt1"/>
              </a:highlight>
              <a:latin typeface="Montserrat"/>
              <a:ea typeface="Montserrat"/>
              <a:cs typeface="Montserrat"/>
              <a:sym typeface="Montserrat"/>
            </a:endParaRPr>
          </a:p>
          <a:p>
            <a:pPr indent="-311150" lvl="0" marL="457200" marR="0" rtl="0" algn="l">
              <a:lnSpc>
                <a:spcPct val="115000"/>
              </a:lnSpc>
              <a:spcBef>
                <a:spcPts val="0"/>
              </a:spcBef>
              <a:spcAft>
                <a:spcPts val="0"/>
              </a:spcAft>
              <a:buClr>
                <a:schemeClr val="dk1"/>
              </a:buClr>
              <a:buSzPts val="1300"/>
              <a:buFont typeface="Montserrat"/>
              <a:buChar char="●"/>
            </a:pPr>
            <a:r>
              <a:rPr b="0" i="0" lang="en" sz="1300" u="none" cap="none" strike="noStrike">
                <a:solidFill>
                  <a:schemeClr val="dk1"/>
                </a:solidFill>
                <a:highlight>
                  <a:schemeClr val="lt1"/>
                </a:highlight>
                <a:latin typeface="Montserrat"/>
                <a:ea typeface="Montserrat"/>
                <a:cs typeface="Montserrat"/>
                <a:sym typeface="Montserrat"/>
              </a:rPr>
              <a:t>Recent Passport-size color Photo</a:t>
            </a:r>
            <a:endParaRPr b="0" i="0" sz="1300" u="none" cap="none" strike="noStrike">
              <a:solidFill>
                <a:schemeClr val="dk1"/>
              </a:solidFill>
              <a:highlight>
                <a:schemeClr val="lt1"/>
              </a:highlight>
              <a:latin typeface="Montserrat"/>
              <a:ea typeface="Montserrat"/>
              <a:cs typeface="Montserrat"/>
              <a:sym typeface="Montserrat"/>
            </a:endParaRPr>
          </a:p>
          <a:p>
            <a:pPr indent="-311150" lvl="0" marL="457200" marR="0" rtl="0" algn="l">
              <a:lnSpc>
                <a:spcPct val="115000"/>
              </a:lnSpc>
              <a:spcBef>
                <a:spcPts val="0"/>
              </a:spcBef>
              <a:spcAft>
                <a:spcPts val="0"/>
              </a:spcAft>
              <a:buClr>
                <a:schemeClr val="dk1"/>
              </a:buClr>
              <a:buSzPts val="1300"/>
              <a:buFont typeface="Montserrat"/>
              <a:buChar char="●"/>
            </a:pPr>
            <a:r>
              <a:rPr b="0" i="0" lang="en" sz="1300" u="none" cap="none" strike="noStrike">
                <a:solidFill>
                  <a:schemeClr val="dk1"/>
                </a:solidFill>
                <a:highlight>
                  <a:schemeClr val="lt1"/>
                </a:highlight>
                <a:latin typeface="Montserrat"/>
                <a:ea typeface="Montserrat"/>
                <a:cs typeface="Montserrat"/>
                <a:sym typeface="Montserrat"/>
              </a:rPr>
              <a:t>Photocopy of your Student ID or Driver’s License</a:t>
            </a:r>
            <a:endParaRPr b="0" i="0" sz="1300" u="none" cap="none" strike="noStrike">
              <a:solidFill>
                <a:schemeClr val="dk1"/>
              </a:solidFill>
              <a:highlight>
                <a:schemeClr val="lt1"/>
              </a:highlight>
              <a:latin typeface="Montserrat"/>
              <a:ea typeface="Montserrat"/>
              <a:cs typeface="Montserrat"/>
              <a:sym typeface="Montserrat"/>
            </a:endParaRPr>
          </a:p>
          <a:p>
            <a:pPr indent="-311150" lvl="0" marL="457200" marR="0" rtl="0" algn="l">
              <a:lnSpc>
                <a:spcPct val="115000"/>
              </a:lnSpc>
              <a:spcBef>
                <a:spcPts val="0"/>
              </a:spcBef>
              <a:spcAft>
                <a:spcPts val="0"/>
              </a:spcAft>
              <a:buClr>
                <a:schemeClr val="dk1"/>
              </a:buClr>
              <a:buSzPts val="1300"/>
              <a:buFont typeface="Montserrat"/>
              <a:buChar char="●"/>
            </a:pPr>
            <a:r>
              <a:rPr b="0" i="0" lang="en" sz="1300" u="none" cap="none" strike="noStrike">
                <a:solidFill>
                  <a:schemeClr val="dk1"/>
                </a:solidFill>
                <a:highlight>
                  <a:schemeClr val="lt1"/>
                </a:highlight>
                <a:latin typeface="Montserrat"/>
                <a:ea typeface="Montserrat"/>
                <a:cs typeface="Montserrat"/>
                <a:sym typeface="Montserrat"/>
              </a:rPr>
              <a:t>Any other documents that your specific consulate requests, they all have varying requirements</a:t>
            </a:r>
            <a:endParaRPr b="0" i="0" sz="13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highlight>
                <a:schemeClr val="lt1"/>
              </a:highlight>
              <a:latin typeface="Montserrat"/>
              <a:ea typeface="Montserrat"/>
              <a:cs typeface="Montserrat"/>
              <a:sym typeface="Montserrat"/>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sp>
        <p:nvSpPr>
          <p:cNvPr id="514" name="Google Shape;514;g280e5d69a3d_0_0"/>
          <p:cNvSpPr txBox="1"/>
          <p:nvPr/>
        </p:nvSpPr>
        <p:spPr>
          <a:xfrm>
            <a:off x="541500" y="4296450"/>
            <a:ext cx="82665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1100"/>
              <a:buFont typeface="Arial"/>
              <a:buNone/>
            </a:pPr>
            <a:r>
              <a:t/>
            </a:r>
            <a:endParaRPr b="1" i="0" sz="1400" u="none" cap="none" strike="noStrike">
              <a:solidFill>
                <a:srgbClr val="000000"/>
              </a:solidFill>
              <a:latin typeface="Montserrat"/>
              <a:ea typeface="Montserrat"/>
              <a:cs typeface="Montserrat"/>
              <a:sym typeface="Montserrat"/>
            </a:endParaRPr>
          </a:p>
        </p:txBody>
      </p:sp>
      <p:pic>
        <p:nvPicPr>
          <p:cNvPr id="515" name="Google Shape;515;g280e5d69a3d_0_0"/>
          <p:cNvPicPr preferRelativeResize="0"/>
          <p:nvPr/>
        </p:nvPicPr>
        <p:blipFill rotWithShape="1">
          <a:blip r:embed="rId3">
            <a:alphaModFix/>
          </a:blip>
          <a:srcRect b="0" l="0" r="0" t="0"/>
          <a:stretch/>
        </p:blipFill>
        <p:spPr>
          <a:xfrm>
            <a:off x="874700" y="1110925"/>
            <a:ext cx="3349702" cy="27968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API Abroad Master Slide">
      <a:dk1>
        <a:srgbClr val="1E264C"/>
      </a:dk1>
      <a:lt1>
        <a:srgbClr val="FFFFFF"/>
      </a:lt1>
      <a:dk2>
        <a:srgbClr val="8393CA"/>
      </a:dk2>
      <a:lt2>
        <a:srgbClr val="F2F5FB"/>
      </a:lt2>
      <a:accent1>
        <a:srgbClr val="009999"/>
      </a:accent1>
      <a:accent2>
        <a:srgbClr val="41BFB3"/>
      </a:accent2>
      <a:accent3>
        <a:srgbClr val="007F80"/>
      </a:accent3>
      <a:accent4>
        <a:srgbClr val="2F6095"/>
      </a:accent4>
      <a:accent5>
        <a:srgbClr val="7E499D"/>
      </a:accent5>
      <a:accent6>
        <a:srgbClr val="E57F54"/>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